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259" r:id="rId3"/>
    <p:sldId id="266" r:id="rId4"/>
    <p:sldId id="267"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72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7BA0A-D541-45D5-8A27-297ED1F974B5}"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en-US"/>
        </a:p>
      </dgm:t>
    </dgm:pt>
    <dgm:pt modelId="{F31B4701-2C68-47EE-A474-8FACC627BC5F}">
      <dgm:prSet custT="1"/>
      <dgm:spPr/>
      <dgm:t>
        <a:bodyPr vert="vert270"/>
        <a:lstStyle/>
        <a:p>
          <a:pPr rtl="0"/>
          <a:r>
            <a:rPr lang="en-US" sz="1800" dirty="0" smtClean="0">
              <a:latin typeface="+mj-lt"/>
            </a:rPr>
            <a:t>NUTRITION</a:t>
          </a:r>
          <a:endParaRPr lang="en-US" sz="1000" dirty="0">
            <a:latin typeface="+mj-lt"/>
          </a:endParaRPr>
        </a:p>
      </dgm:t>
    </dgm:pt>
    <dgm:pt modelId="{D9F59FE0-91B9-49BD-A9F2-DFF525FEA7D4}" type="parTrans" cxnId="{ACF5D39D-D55B-449D-A307-9A64EFBFB164}">
      <dgm:prSet/>
      <dgm:spPr/>
      <dgm:t>
        <a:bodyPr/>
        <a:lstStyle/>
        <a:p>
          <a:endParaRPr lang="en-US"/>
        </a:p>
      </dgm:t>
    </dgm:pt>
    <dgm:pt modelId="{149D1E82-4BA7-4D68-9E49-96381569EFB2}" type="sibTrans" cxnId="{ACF5D39D-D55B-449D-A307-9A64EFBFB164}">
      <dgm:prSet/>
      <dgm:spPr/>
      <dgm:t>
        <a:bodyPr/>
        <a:lstStyle/>
        <a:p>
          <a:endParaRPr lang="en-US"/>
        </a:p>
      </dgm:t>
    </dgm:pt>
    <dgm:pt modelId="{DC0F85D4-1EE4-4034-836D-5FF0CDD994FE}">
      <dgm:prSet custT="1"/>
      <dgm:spPr/>
      <dgm:t>
        <a:bodyPr vert="vert270"/>
        <a:lstStyle/>
        <a:p>
          <a:pPr rtl="0"/>
          <a:r>
            <a:rPr lang="en-US" sz="2000" dirty="0" smtClean="0">
              <a:latin typeface="+mj-lt"/>
            </a:rPr>
            <a:t>EXERCISE</a:t>
          </a:r>
          <a:endParaRPr lang="en-US" sz="2000" dirty="0">
            <a:latin typeface="+mj-lt"/>
          </a:endParaRPr>
        </a:p>
      </dgm:t>
    </dgm:pt>
    <dgm:pt modelId="{CDD7D9CE-F7E3-4490-91AE-BA5B75FFBC56}" type="parTrans" cxnId="{E67B5409-1111-417F-A791-3C88645BC4EB}">
      <dgm:prSet/>
      <dgm:spPr/>
      <dgm:t>
        <a:bodyPr/>
        <a:lstStyle/>
        <a:p>
          <a:endParaRPr lang="en-US"/>
        </a:p>
      </dgm:t>
    </dgm:pt>
    <dgm:pt modelId="{AADA8D37-C163-4253-A814-60236D2624A8}" type="sibTrans" cxnId="{E67B5409-1111-417F-A791-3C88645BC4EB}">
      <dgm:prSet/>
      <dgm:spPr/>
      <dgm:t>
        <a:bodyPr/>
        <a:lstStyle/>
        <a:p>
          <a:endParaRPr lang="en-US"/>
        </a:p>
      </dgm:t>
    </dgm:pt>
    <dgm:pt modelId="{55422A53-4E34-4EFF-AED1-87E096D238D1}">
      <dgm:prSet custT="1"/>
      <dgm:spPr/>
      <dgm:t>
        <a:bodyPr vert="vert270"/>
        <a:lstStyle/>
        <a:p>
          <a:pPr rtl="0"/>
          <a:r>
            <a:rPr lang="en-US" sz="2400" dirty="0" smtClean="0">
              <a:latin typeface="+mj-lt"/>
            </a:rPr>
            <a:t>WATER</a:t>
          </a:r>
          <a:endParaRPr lang="en-US" sz="2800" dirty="0">
            <a:latin typeface="+mj-lt"/>
          </a:endParaRPr>
        </a:p>
      </dgm:t>
    </dgm:pt>
    <dgm:pt modelId="{6A4E5A90-8738-4108-8E4A-F0CCBAD9E5D3}" type="parTrans" cxnId="{41BBE3D4-02B8-47EF-8289-4028589206CD}">
      <dgm:prSet/>
      <dgm:spPr/>
      <dgm:t>
        <a:bodyPr/>
        <a:lstStyle/>
        <a:p>
          <a:endParaRPr lang="en-US"/>
        </a:p>
      </dgm:t>
    </dgm:pt>
    <dgm:pt modelId="{1EBE0957-849A-4D17-8CB1-0D3BB02D3D1D}" type="sibTrans" cxnId="{41BBE3D4-02B8-47EF-8289-4028589206CD}">
      <dgm:prSet/>
      <dgm:spPr/>
      <dgm:t>
        <a:bodyPr/>
        <a:lstStyle/>
        <a:p>
          <a:endParaRPr lang="en-US"/>
        </a:p>
      </dgm:t>
    </dgm:pt>
    <dgm:pt modelId="{CD2C3B26-2C72-4A0C-B383-BC64E464067E}">
      <dgm:prSet custT="1"/>
      <dgm:spPr/>
      <dgm:t>
        <a:bodyPr vert="vert270"/>
        <a:lstStyle/>
        <a:p>
          <a:pPr rtl="0"/>
          <a:r>
            <a:rPr lang="en-US" sz="2000" dirty="0" smtClean="0">
              <a:latin typeface="+mj-lt"/>
            </a:rPr>
            <a:t>SUNLIGHT</a:t>
          </a:r>
          <a:endParaRPr lang="en-US" sz="2000" dirty="0">
            <a:latin typeface="+mj-lt"/>
          </a:endParaRPr>
        </a:p>
      </dgm:t>
    </dgm:pt>
    <dgm:pt modelId="{DC219D42-CBF1-486E-B846-33F74FCC1847}" type="parTrans" cxnId="{0A7B5928-C319-49CD-878F-9DA0551DA171}">
      <dgm:prSet/>
      <dgm:spPr/>
      <dgm:t>
        <a:bodyPr/>
        <a:lstStyle/>
        <a:p>
          <a:endParaRPr lang="en-US"/>
        </a:p>
      </dgm:t>
    </dgm:pt>
    <dgm:pt modelId="{4A5EE776-122B-4043-9C2B-AFF817039164}" type="sibTrans" cxnId="{0A7B5928-C319-49CD-878F-9DA0551DA171}">
      <dgm:prSet/>
      <dgm:spPr/>
      <dgm:t>
        <a:bodyPr/>
        <a:lstStyle/>
        <a:p>
          <a:endParaRPr lang="en-US"/>
        </a:p>
      </dgm:t>
    </dgm:pt>
    <dgm:pt modelId="{BA4D1FAA-5C1A-49DB-97E0-7D90534CB508}">
      <dgm:prSet custT="1"/>
      <dgm:spPr/>
      <dgm:t>
        <a:bodyPr vert="vert270"/>
        <a:lstStyle/>
        <a:p>
          <a:pPr rtl="0"/>
          <a:r>
            <a:rPr lang="en-US" sz="1600" dirty="0" smtClean="0">
              <a:latin typeface="+mj-lt"/>
            </a:rPr>
            <a:t>TEMPERANCE</a:t>
          </a:r>
          <a:endParaRPr lang="en-US" sz="2400" dirty="0">
            <a:latin typeface="+mj-lt"/>
          </a:endParaRPr>
        </a:p>
      </dgm:t>
    </dgm:pt>
    <dgm:pt modelId="{E7DABF78-B165-44F0-8C21-618D1D82B75B}" type="parTrans" cxnId="{D40542B8-1119-47AE-B0E5-52E80F626119}">
      <dgm:prSet/>
      <dgm:spPr/>
      <dgm:t>
        <a:bodyPr/>
        <a:lstStyle/>
        <a:p>
          <a:endParaRPr lang="en-US"/>
        </a:p>
      </dgm:t>
    </dgm:pt>
    <dgm:pt modelId="{D40B2B0B-D5DD-48A6-AD92-36BD18682F74}" type="sibTrans" cxnId="{D40542B8-1119-47AE-B0E5-52E80F626119}">
      <dgm:prSet/>
      <dgm:spPr/>
      <dgm:t>
        <a:bodyPr/>
        <a:lstStyle/>
        <a:p>
          <a:endParaRPr lang="en-US"/>
        </a:p>
      </dgm:t>
    </dgm:pt>
    <dgm:pt modelId="{62787780-1A7C-4D29-9D73-CFF262397D93}">
      <dgm:prSet custT="1"/>
      <dgm:spPr/>
      <dgm:t>
        <a:bodyPr vert="vert270"/>
        <a:lstStyle/>
        <a:p>
          <a:pPr rtl="0"/>
          <a:r>
            <a:rPr lang="en-US" sz="2400" dirty="0" smtClean="0">
              <a:latin typeface="+mj-lt"/>
            </a:rPr>
            <a:t>AIR</a:t>
          </a:r>
          <a:endParaRPr lang="en-US" sz="2800" dirty="0">
            <a:latin typeface="+mj-lt"/>
          </a:endParaRPr>
        </a:p>
      </dgm:t>
    </dgm:pt>
    <dgm:pt modelId="{F9F69039-F64C-4380-A844-1552A9F01242}" type="parTrans" cxnId="{AC2985E6-E687-412D-AB2A-793814E39EF9}">
      <dgm:prSet/>
      <dgm:spPr/>
      <dgm:t>
        <a:bodyPr/>
        <a:lstStyle/>
        <a:p>
          <a:endParaRPr lang="en-US"/>
        </a:p>
      </dgm:t>
    </dgm:pt>
    <dgm:pt modelId="{6623C73F-5B16-437B-ACF6-6F510668F3F8}" type="sibTrans" cxnId="{AC2985E6-E687-412D-AB2A-793814E39EF9}">
      <dgm:prSet/>
      <dgm:spPr/>
      <dgm:t>
        <a:bodyPr/>
        <a:lstStyle/>
        <a:p>
          <a:endParaRPr lang="en-US"/>
        </a:p>
      </dgm:t>
    </dgm:pt>
    <dgm:pt modelId="{C4C386EF-FB19-4C46-8F06-A73D11CACFBF}">
      <dgm:prSet custT="1"/>
      <dgm:spPr/>
      <dgm:t>
        <a:bodyPr vert="vert270"/>
        <a:lstStyle/>
        <a:p>
          <a:pPr rtl="0"/>
          <a:r>
            <a:rPr lang="en-US" sz="2400" dirty="0" smtClean="0">
              <a:latin typeface="+mj-lt"/>
            </a:rPr>
            <a:t>REST</a:t>
          </a:r>
          <a:endParaRPr lang="en-US" sz="2400" dirty="0">
            <a:latin typeface="+mj-lt"/>
          </a:endParaRPr>
        </a:p>
      </dgm:t>
    </dgm:pt>
    <dgm:pt modelId="{D40CABB0-0C48-4F1D-9AE2-AE0B702D8049}" type="parTrans" cxnId="{AB6D08AC-8B45-42A1-8740-93CEA24CE60C}">
      <dgm:prSet/>
      <dgm:spPr/>
      <dgm:t>
        <a:bodyPr/>
        <a:lstStyle/>
        <a:p>
          <a:endParaRPr lang="en-US"/>
        </a:p>
      </dgm:t>
    </dgm:pt>
    <dgm:pt modelId="{C81E1A57-C2F0-4F87-B983-14BD3855366B}" type="sibTrans" cxnId="{AB6D08AC-8B45-42A1-8740-93CEA24CE60C}">
      <dgm:prSet/>
      <dgm:spPr/>
      <dgm:t>
        <a:bodyPr/>
        <a:lstStyle/>
        <a:p>
          <a:endParaRPr lang="en-US"/>
        </a:p>
      </dgm:t>
    </dgm:pt>
    <dgm:pt modelId="{87D31E82-29B4-4A9E-A909-B1390308D7A2}">
      <dgm:prSet custT="1"/>
      <dgm:spPr/>
      <dgm:t>
        <a:bodyPr vert="vert270"/>
        <a:lstStyle/>
        <a:p>
          <a:pPr rtl="0"/>
          <a:r>
            <a:rPr lang="en-US" sz="2400" dirty="0" smtClean="0">
              <a:latin typeface="+mj-lt"/>
            </a:rPr>
            <a:t>TRUST</a:t>
          </a:r>
          <a:r>
            <a:rPr lang="en-US" sz="1400" dirty="0" smtClean="0">
              <a:latin typeface="+mj-lt"/>
            </a:rPr>
            <a:t> </a:t>
          </a:r>
          <a:r>
            <a:rPr lang="en-US" sz="2400" dirty="0" smtClean="0">
              <a:latin typeface="+mj-lt"/>
            </a:rPr>
            <a:t>IN GOD</a:t>
          </a:r>
          <a:endParaRPr lang="en-US" sz="2400" dirty="0">
            <a:latin typeface="+mj-lt"/>
          </a:endParaRPr>
        </a:p>
      </dgm:t>
    </dgm:pt>
    <dgm:pt modelId="{1DF3D748-D2DB-4E70-8DE2-B80866E47C4D}" type="parTrans" cxnId="{D131C3A5-A2B9-4217-B380-6B864662E79E}">
      <dgm:prSet/>
      <dgm:spPr/>
      <dgm:t>
        <a:bodyPr/>
        <a:lstStyle/>
        <a:p>
          <a:endParaRPr lang="en-US"/>
        </a:p>
      </dgm:t>
    </dgm:pt>
    <dgm:pt modelId="{7AC999B1-388A-4F6B-A66B-8F21D39756B9}" type="sibTrans" cxnId="{D131C3A5-A2B9-4217-B380-6B864662E79E}">
      <dgm:prSet/>
      <dgm:spPr/>
      <dgm:t>
        <a:bodyPr/>
        <a:lstStyle/>
        <a:p>
          <a:endParaRPr lang="en-US"/>
        </a:p>
      </dgm:t>
    </dgm:pt>
    <dgm:pt modelId="{9C7BA040-6DD8-4AE6-9879-AB054A4578DF}" type="pres">
      <dgm:prSet presAssocID="{E0C7BA0A-D541-45D5-8A27-297ED1F974B5}" presName="Name0" presStyleCnt="0">
        <dgm:presLayoutVars>
          <dgm:dir/>
          <dgm:resizeHandles val="exact"/>
        </dgm:presLayoutVars>
      </dgm:prSet>
      <dgm:spPr/>
      <dgm:t>
        <a:bodyPr/>
        <a:lstStyle/>
        <a:p>
          <a:endParaRPr lang="en-US"/>
        </a:p>
      </dgm:t>
    </dgm:pt>
    <dgm:pt modelId="{0A2666C5-7EBB-4A2C-9A64-6036CF4191D6}" type="pres">
      <dgm:prSet presAssocID="{E0C7BA0A-D541-45D5-8A27-297ED1F974B5}" presName="fgShape" presStyleLbl="fgShp" presStyleIdx="0" presStyleCnt="1"/>
      <dgm:spPr/>
    </dgm:pt>
    <dgm:pt modelId="{30F483A3-4AB1-43B2-B4E0-BA4964045EF8}" type="pres">
      <dgm:prSet presAssocID="{E0C7BA0A-D541-45D5-8A27-297ED1F974B5}" presName="linComp" presStyleCnt="0"/>
      <dgm:spPr/>
    </dgm:pt>
    <dgm:pt modelId="{E087F2CC-E44E-4D20-814C-B1D72C78E89F}" type="pres">
      <dgm:prSet presAssocID="{F31B4701-2C68-47EE-A474-8FACC627BC5F}" presName="compNode" presStyleCnt="0"/>
      <dgm:spPr/>
    </dgm:pt>
    <dgm:pt modelId="{F4F27A6E-5B76-4123-8BDA-FB8C5DC9965A}" type="pres">
      <dgm:prSet presAssocID="{F31B4701-2C68-47EE-A474-8FACC627BC5F}" presName="bkgdShape" presStyleLbl="node1" presStyleIdx="0" presStyleCnt="8"/>
      <dgm:spPr/>
      <dgm:t>
        <a:bodyPr/>
        <a:lstStyle/>
        <a:p>
          <a:endParaRPr lang="en-US"/>
        </a:p>
      </dgm:t>
    </dgm:pt>
    <dgm:pt modelId="{EB1DF99C-A085-42DC-9C03-BE537DE8AC20}" type="pres">
      <dgm:prSet presAssocID="{F31B4701-2C68-47EE-A474-8FACC627BC5F}" presName="nodeTx" presStyleLbl="node1" presStyleIdx="0" presStyleCnt="8">
        <dgm:presLayoutVars>
          <dgm:bulletEnabled val="1"/>
        </dgm:presLayoutVars>
      </dgm:prSet>
      <dgm:spPr/>
      <dgm:t>
        <a:bodyPr/>
        <a:lstStyle/>
        <a:p>
          <a:endParaRPr lang="en-US"/>
        </a:p>
      </dgm:t>
    </dgm:pt>
    <dgm:pt modelId="{8D66576E-9018-45CD-ADC9-85D09CC29DFF}" type="pres">
      <dgm:prSet presAssocID="{F31B4701-2C68-47EE-A474-8FACC627BC5F}" presName="invisiNode" presStyleLbl="node1" presStyleIdx="0" presStyleCnt="8"/>
      <dgm:spPr/>
    </dgm:pt>
    <dgm:pt modelId="{6E0B06C9-F7A2-4BDD-8E91-D89806DBB325}" type="pres">
      <dgm:prSet presAssocID="{F31B4701-2C68-47EE-A474-8FACC627BC5F}"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pt>
    <dgm:pt modelId="{EFE3D9D3-4C6C-4395-8C25-1E55DE7BFE88}" type="pres">
      <dgm:prSet presAssocID="{149D1E82-4BA7-4D68-9E49-96381569EFB2}" presName="sibTrans" presStyleLbl="sibTrans2D1" presStyleIdx="0" presStyleCnt="0"/>
      <dgm:spPr/>
      <dgm:t>
        <a:bodyPr/>
        <a:lstStyle/>
        <a:p>
          <a:endParaRPr lang="en-US"/>
        </a:p>
      </dgm:t>
    </dgm:pt>
    <dgm:pt modelId="{5A9185C2-953E-478C-A31A-D5C09C82F5C3}" type="pres">
      <dgm:prSet presAssocID="{DC0F85D4-1EE4-4034-836D-5FF0CDD994FE}" presName="compNode" presStyleCnt="0"/>
      <dgm:spPr/>
    </dgm:pt>
    <dgm:pt modelId="{DC9C41DA-B20E-4A23-9F65-04F91962B49A}" type="pres">
      <dgm:prSet presAssocID="{DC0F85D4-1EE4-4034-836D-5FF0CDD994FE}" presName="bkgdShape" presStyleLbl="node1" presStyleIdx="1" presStyleCnt="8"/>
      <dgm:spPr/>
      <dgm:t>
        <a:bodyPr/>
        <a:lstStyle/>
        <a:p>
          <a:endParaRPr lang="en-US"/>
        </a:p>
      </dgm:t>
    </dgm:pt>
    <dgm:pt modelId="{A1724801-469E-465D-B47E-F80DEDF042BA}" type="pres">
      <dgm:prSet presAssocID="{DC0F85D4-1EE4-4034-836D-5FF0CDD994FE}" presName="nodeTx" presStyleLbl="node1" presStyleIdx="1" presStyleCnt="8">
        <dgm:presLayoutVars>
          <dgm:bulletEnabled val="1"/>
        </dgm:presLayoutVars>
      </dgm:prSet>
      <dgm:spPr/>
      <dgm:t>
        <a:bodyPr/>
        <a:lstStyle/>
        <a:p>
          <a:endParaRPr lang="en-US"/>
        </a:p>
      </dgm:t>
    </dgm:pt>
    <dgm:pt modelId="{99388B94-16FF-4403-AD39-9E84D420B948}" type="pres">
      <dgm:prSet presAssocID="{DC0F85D4-1EE4-4034-836D-5FF0CDD994FE}" presName="invisiNode" presStyleLbl="node1" presStyleIdx="1" presStyleCnt="8"/>
      <dgm:spPr/>
    </dgm:pt>
    <dgm:pt modelId="{D361AA64-2AF5-4964-BC8D-83DA045E63C1}" type="pres">
      <dgm:prSet presAssocID="{DC0F85D4-1EE4-4034-836D-5FF0CDD994FE}"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dgm:spPr>
    </dgm:pt>
    <dgm:pt modelId="{506D67AD-E751-4740-A141-862BBF6B6E61}" type="pres">
      <dgm:prSet presAssocID="{AADA8D37-C163-4253-A814-60236D2624A8}" presName="sibTrans" presStyleLbl="sibTrans2D1" presStyleIdx="0" presStyleCnt="0"/>
      <dgm:spPr/>
      <dgm:t>
        <a:bodyPr/>
        <a:lstStyle/>
        <a:p>
          <a:endParaRPr lang="en-US"/>
        </a:p>
      </dgm:t>
    </dgm:pt>
    <dgm:pt modelId="{6E3716F6-5FD3-4CED-AAD3-5FD33CD53CB8}" type="pres">
      <dgm:prSet presAssocID="{55422A53-4E34-4EFF-AED1-87E096D238D1}" presName="compNode" presStyleCnt="0"/>
      <dgm:spPr/>
    </dgm:pt>
    <dgm:pt modelId="{9302C4D1-7494-45A8-846A-DEAE7939A11F}" type="pres">
      <dgm:prSet presAssocID="{55422A53-4E34-4EFF-AED1-87E096D238D1}" presName="bkgdShape" presStyleLbl="node1" presStyleIdx="2" presStyleCnt="8"/>
      <dgm:spPr/>
      <dgm:t>
        <a:bodyPr/>
        <a:lstStyle/>
        <a:p>
          <a:endParaRPr lang="en-US"/>
        </a:p>
      </dgm:t>
    </dgm:pt>
    <dgm:pt modelId="{E80486D2-61C2-4A2D-A579-0B3A58BEEA4F}" type="pres">
      <dgm:prSet presAssocID="{55422A53-4E34-4EFF-AED1-87E096D238D1}" presName="nodeTx" presStyleLbl="node1" presStyleIdx="2" presStyleCnt="8">
        <dgm:presLayoutVars>
          <dgm:bulletEnabled val="1"/>
        </dgm:presLayoutVars>
      </dgm:prSet>
      <dgm:spPr/>
      <dgm:t>
        <a:bodyPr/>
        <a:lstStyle/>
        <a:p>
          <a:endParaRPr lang="en-US"/>
        </a:p>
      </dgm:t>
    </dgm:pt>
    <dgm:pt modelId="{91F25B63-D3E0-4758-90DD-3367011F6616}" type="pres">
      <dgm:prSet presAssocID="{55422A53-4E34-4EFF-AED1-87E096D238D1}" presName="invisiNode" presStyleLbl="node1" presStyleIdx="2" presStyleCnt="8"/>
      <dgm:spPr/>
    </dgm:pt>
    <dgm:pt modelId="{048C93FF-AA91-424F-B1AE-8E75EBD65E1B}" type="pres">
      <dgm:prSet presAssocID="{55422A53-4E34-4EFF-AED1-87E096D238D1}"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 modelId="{C6629739-96DA-4AD6-B13F-AA2AF64BAF90}" type="pres">
      <dgm:prSet presAssocID="{1EBE0957-849A-4D17-8CB1-0D3BB02D3D1D}" presName="sibTrans" presStyleLbl="sibTrans2D1" presStyleIdx="0" presStyleCnt="0"/>
      <dgm:spPr/>
      <dgm:t>
        <a:bodyPr/>
        <a:lstStyle/>
        <a:p>
          <a:endParaRPr lang="en-US"/>
        </a:p>
      </dgm:t>
    </dgm:pt>
    <dgm:pt modelId="{9E52C52E-845F-4E27-AB90-7B3E4B10AA30}" type="pres">
      <dgm:prSet presAssocID="{CD2C3B26-2C72-4A0C-B383-BC64E464067E}" presName="compNode" presStyleCnt="0"/>
      <dgm:spPr/>
    </dgm:pt>
    <dgm:pt modelId="{F4A854D9-2591-40CE-954A-4FF204A43CEF}" type="pres">
      <dgm:prSet presAssocID="{CD2C3B26-2C72-4A0C-B383-BC64E464067E}" presName="bkgdShape" presStyleLbl="node1" presStyleIdx="3" presStyleCnt="8"/>
      <dgm:spPr/>
      <dgm:t>
        <a:bodyPr/>
        <a:lstStyle/>
        <a:p>
          <a:endParaRPr lang="en-US"/>
        </a:p>
      </dgm:t>
    </dgm:pt>
    <dgm:pt modelId="{26C74D04-8868-4EAA-ABBA-DE3E75BAF812}" type="pres">
      <dgm:prSet presAssocID="{CD2C3B26-2C72-4A0C-B383-BC64E464067E}" presName="nodeTx" presStyleLbl="node1" presStyleIdx="3" presStyleCnt="8">
        <dgm:presLayoutVars>
          <dgm:bulletEnabled val="1"/>
        </dgm:presLayoutVars>
      </dgm:prSet>
      <dgm:spPr/>
      <dgm:t>
        <a:bodyPr/>
        <a:lstStyle/>
        <a:p>
          <a:endParaRPr lang="en-US"/>
        </a:p>
      </dgm:t>
    </dgm:pt>
    <dgm:pt modelId="{A69EA11D-4C25-48A4-9CD1-F6324140A2E2}" type="pres">
      <dgm:prSet presAssocID="{CD2C3B26-2C72-4A0C-B383-BC64E464067E}" presName="invisiNode" presStyleLbl="node1" presStyleIdx="3" presStyleCnt="8"/>
      <dgm:spPr/>
    </dgm:pt>
    <dgm:pt modelId="{7CC52C21-1263-4215-A3E5-95EE3B1C99E3}" type="pres">
      <dgm:prSet presAssocID="{CD2C3B26-2C72-4A0C-B383-BC64E464067E}"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dgm:spPr>
    </dgm:pt>
    <dgm:pt modelId="{956F48DF-BA44-484C-B6E0-96D76B2AD1F2}" type="pres">
      <dgm:prSet presAssocID="{4A5EE776-122B-4043-9C2B-AFF817039164}" presName="sibTrans" presStyleLbl="sibTrans2D1" presStyleIdx="0" presStyleCnt="0"/>
      <dgm:spPr/>
      <dgm:t>
        <a:bodyPr/>
        <a:lstStyle/>
        <a:p>
          <a:endParaRPr lang="en-US"/>
        </a:p>
      </dgm:t>
    </dgm:pt>
    <dgm:pt modelId="{9E61A149-2EC9-4C09-B644-497B3F0D2B41}" type="pres">
      <dgm:prSet presAssocID="{BA4D1FAA-5C1A-49DB-97E0-7D90534CB508}" presName="compNode" presStyleCnt="0"/>
      <dgm:spPr/>
    </dgm:pt>
    <dgm:pt modelId="{1ED4EC96-D390-4A7F-A171-D5934D7C2AD2}" type="pres">
      <dgm:prSet presAssocID="{BA4D1FAA-5C1A-49DB-97E0-7D90534CB508}" presName="bkgdShape" presStyleLbl="node1" presStyleIdx="4" presStyleCnt="8"/>
      <dgm:spPr/>
      <dgm:t>
        <a:bodyPr/>
        <a:lstStyle/>
        <a:p>
          <a:endParaRPr lang="en-US"/>
        </a:p>
      </dgm:t>
    </dgm:pt>
    <dgm:pt modelId="{00927A85-5783-4B2E-B3AB-9F98775D3DC9}" type="pres">
      <dgm:prSet presAssocID="{BA4D1FAA-5C1A-49DB-97E0-7D90534CB508}" presName="nodeTx" presStyleLbl="node1" presStyleIdx="4" presStyleCnt="8">
        <dgm:presLayoutVars>
          <dgm:bulletEnabled val="1"/>
        </dgm:presLayoutVars>
      </dgm:prSet>
      <dgm:spPr/>
      <dgm:t>
        <a:bodyPr/>
        <a:lstStyle/>
        <a:p>
          <a:endParaRPr lang="en-US"/>
        </a:p>
      </dgm:t>
    </dgm:pt>
    <dgm:pt modelId="{749280BE-68EE-4D58-9BE0-E79D0030A0C4}" type="pres">
      <dgm:prSet presAssocID="{BA4D1FAA-5C1A-49DB-97E0-7D90534CB508}" presName="invisiNode" presStyleLbl="node1" presStyleIdx="4" presStyleCnt="8"/>
      <dgm:spPr/>
    </dgm:pt>
    <dgm:pt modelId="{E73816A5-3B71-4ED8-B152-C6FCDF7434A7}" type="pres">
      <dgm:prSet presAssocID="{BA4D1FAA-5C1A-49DB-97E0-7D90534CB508}"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pt>
    <dgm:pt modelId="{C056456F-CE26-4926-962D-1815261150B5}" type="pres">
      <dgm:prSet presAssocID="{D40B2B0B-D5DD-48A6-AD92-36BD18682F74}" presName="sibTrans" presStyleLbl="sibTrans2D1" presStyleIdx="0" presStyleCnt="0"/>
      <dgm:spPr/>
      <dgm:t>
        <a:bodyPr/>
        <a:lstStyle/>
        <a:p>
          <a:endParaRPr lang="en-US"/>
        </a:p>
      </dgm:t>
    </dgm:pt>
    <dgm:pt modelId="{D34700B4-C755-4C0C-B86C-2E5820FC1601}" type="pres">
      <dgm:prSet presAssocID="{62787780-1A7C-4D29-9D73-CFF262397D93}" presName="compNode" presStyleCnt="0"/>
      <dgm:spPr/>
    </dgm:pt>
    <dgm:pt modelId="{E8C0BE27-1061-4591-AD2D-054011138F2C}" type="pres">
      <dgm:prSet presAssocID="{62787780-1A7C-4D29-9D73-CFF262397D93}" presName="bkgdShape" presStyleLbl="node1" presStyleIdx="5" presStyleCnt="8"/>
      <dgm:spPr/>
      <dgm:t>
        <a:bodyPr/>
        <a:lstStyle/>
        <a:p>
          <a:endParaRPr lang="en-US"/>
        </a:p>
      </dgm:t>
    </dgm:pt>
    <dgm:pt modelId="{2F9F68A2-6DC1-4A45-ABEB-859F60969C86}" type="pres">
      <dgm:prSet presAssocID="{62787780-1A7C-4D29-9D73-CFF262397D93}" presName="nodeTx" presStyleLbl="node1" presStyleIdx="5" presStyleCnt="8">
        <dgm:presLayoutVars>
          <dgm:bulletEnabled val="1"/>
        </dgm:presLayoutVars>
      </dgm:prSet>
      <dgm:spPr/>
      <dgm:t>
        <a:bodyPr/>
        <a:lstStyle/>
        <a:p>
          <a:endParaRPr lang="en-US"/>
        </a:p>
      </dgm:t>
    </dgm:pt>
    <dgm:pt modelId="{D5C3B6AE-6ABB-43B0-A0B3-7FC836B00B07}" type="pres">
      <dgm:prSet presAssocID="{62787780-1A7C-4D29-9D73-CFF262397D93}" presName="invisiNode" presStyleLbl="node1" presStyleIdx="5" presStyleCnt="8"/>
      <dgm:spPr/>
    </dgm:pt>
    <dgm:pt modelId="{04D4260E-4C15-4E78-BB69-6071EAC257CB}" type="pres">
      <dgm:prSet presAssocID="{62787780-1A7C-4D29-9D73-CFF262397D93}"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dgm:spPr>
    </dgm:pt>
    <dgm:pt modelId="{37DA8034-3770-44A7-B786-62EE55E7036D}" type="pres">
      <dgm:prSet presAssocID="{6623C73F-5B16-437B-ACF6-6F510668F3F8}" presName="sibTrans" presStyleLbl="sibTrans2D1" presStyleIdx="0" presStyleCnt="0"/>
      <dgm:spPr/>
      <dgm:t>
        <a:bodyPr/>
        <a:lstStyle/>
        <a:p>
          <a:endParaRPr lang="en-US"/>
        </a:p>
      </dgm:t>
    </dgm:pt>
    <dgm:pt modelId="{08371D0C-2ED8-4E81-BDFE-A40E8DCBA739}" type="pres">
      <dgm:prSet presAssocID="{C4C386EF-FB19-4C46-8F06-A73D11CACFBF}" presName="compNode" presStyleCnt="0"/>
      <dgm:spPr/>
    </dgm:pt>
    <dgm:pt modelId="{48F2E9C2-C7E4-4CA8-8332-0F3D5A5EBBEF}" type="pres">
      <dgm:prSet presAssocID="{C4C386EF-FB19-4C46-8F06-A73D11CACFBF}" presName="bkgdShape" presStyleLbl="node1" presStyleIdx="6" presStyleCnt="8"/>
      <dgm:spPr/>
      <dgm:t>
        <a:bodyPr/>
        <a:lstStyle/>
        <a:p>
          <a:endParaRPr lang="en-US"/>
        </a:p>
      </dgm:t>
    </dgm:pt>
    <dgm:pt modelId="{A68057E2-A345-4059-B888-3219CC81E04D}" type="pres">
      <dgm:prSet presAssocID="{C4C386EF-FB19-4C46-8F06-A73D11CACFBF}" presName="nodeTx" presStyleLbl="node1" presStyleIdx="6" presStyleCnt="8">
        <dgm:presLayoutVars>
          <dgm:bulletEnabled val="1"/>
        </dgm:presLayoutVars>
      </dgm:prSet>
      <dgm:spPr/>
      <dgm:t>
        <a:bodyPr/>
        <a:lstStyle/>
        <a:p>
          <a:endParaRPr lang="en-US"/>
        </a:p>
      </dgm:t>
    </dgm:pt>
    <dgm:pt modelId="{4D8817D5-A7FC-466F-8311-91BB04CB0965}" type="pres">
      <dgm:prSet presAssocID="{C4C386EF-FB19-4C46-8F06-A73D11CACFBF}" presName="invisiNode" presStyleLbl="node1" presStyleIdx="6" presStyleCnt="8"/>
      <dgm:spPr/>
    </dgm:pt>
    <dgm:pt modelId="{47B11D08-CD2F-4494-957A-3CAE1A613913}" type="pres">
      <dgm:prSet presAssocID="{C4C386EF-FB19-4C46-8F06-A73D11CACFBF}"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dgm:spPr>
    </dgm:pt>
    <dgm:pt modelId="{D0648EBE-3E0C-484F-88D5-4F207E61702E}" type="pres">
      <dgm:prSet presAssocID="{C81E1A57-C2F0-4F87-B983-14BD3855366B}" presName="sibTrans" presStyleLbl="sibTrans2D1" presStyleIdx="0" presStyleCnt="0"/>
      <dgm:spPr/>
      <dgm:t>
        <a:bodyPr/>
        <a:lstStyle/>
        <a:p>
          <a:endParaRPr lang="en-US"/>
        </a:p>
      </dgm:t>
    </dgm:pt>
    <dgm:pt modelId="{29CCF206-F7FA-4095-8DF5-1EA1EE24831D}" type="pres">
      <dgm:prSet presAssocID="{87D31E82-29B4-4A9E-A909-B1390308D7A2}" presName="compNode" presStyleCnt="0"/>
      <dgm:spPr/>
    </dgm:pt>
    <dgm:pt modelId="{2B989FDD-B3FF-48D3-9F7F-35A360B1C11E}" type="pres">
      <dgm:prSet presAssocID="{87D31E82-29B4-4A9E-A909-B1390308D7A2}" presName="bkgdShape" presStyleLbl="node1" presStyleIdx="7" presStyleCnt="8"/>
      <dgm:spPr/>
      <dgm:t>
        <a:bodyPr/>
        <a:lstStyle/>
        <a:p>
          <a:endParaRPr lang="en-US"/>
        </a:p>
      </dgm:t>
    </dgm:pt>
    <dgm:pt modelId="{BA51E501-9CB8-469D-89C5-324C8B512639}" type="pres">
      <dgm:prSet presAssocID="{87D31E82-29B4-4A9E-A909-B1390308D7A2}" presName="nodeTx" presStyleLbl="node1" presStyleIdx="7" presStyleCnt="8">
        <dgm:presLayoutVars>
          <dgm:bulletEnabled val="1"/>
        </dgm:presLayoutVars>
      </dgm:prSet>
      <dgm:spPr/>
      <dgm:t>
        <a:bodyPr/>
        <a:lstStyle/>
        <a:p>
          <a:endParaRPr lang="en-US"/>
        </a:p>
      </dgm:t>
    </dgm:pt>
    <dgm:pt modelId="{53D9C925-C983-41C8-8FF5-DA2DCBB1FB3E}" type="pres">
      <dgm:prSet presAssocID="{87D31E82-29B4-4A9E-A909-B1390308D7A2}" presName="invisiNode" presStyleLbl="node1" presStyleIdx="7" presStyleCnt="8"/>
      <dgm:spPr/>
    </dgm:pt>
    <dgm:pt modelId="{A77011A0-7872-48C6-8780-6C0E60A6DE48}" type="pres">
      <dgm:prSet presAssocID="{87D31E82-29B4-4A9E-A909-B1390308D7A2}"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dgm:spPr>
    </dgm:pt>
  </dgm:ptLst>
  <dgm:cxnLst>
    <dgm:cxn modelId="{0A7B5928-C319-49CD-878F-9DA0551DA171}" srcId="{E0C7BA0A-D541-45D5-8A27-297ED1F974B5}" destId="{CD2C3B26-2C72-4A0C-B383-BC64E464067E}" srcOrd="3" destOrd="0" parTransId="{DC219D42-CBF1-486E-B846-33F74FCC1847}" sibTransId="{4A5EE776-122B-4043-9C2B-AFF817039164}"/>
    <dgm:cxn modelId="{24557ECF-6A2E-466F-8F92-B61180925861}" type="presOf" srcId="{6623C73F-5B16-437B-ACF6-6F510668F3F8}" destId="{37DA8034-3770-44A7-B786-62EE55E7036D}" srcOrd="0" destOrd="0" presId="urn:microsoft.com/office/officeart/2005/8/layout/hList7"/>
    <dgm:cxn modelId="{558440E3-D0BA-4714-80F7-2BDB176C5CCE}" type="presOf" srcId="{BA4D1FAA-5C1A-49DB-97E0-7D90534CB508}" destId="{1ED4EC96-D390-4A7F-A171-D5934D7C2AD2}" srcOrd="0" destOrd="0" presId="urn:microsoft.com/office/officeart/2005/8/layout/hList7"/>
    <dgm:cxn modelId="{7FA96C8E-614F-4BD4-8E96-5EFD71E4ADEB}" type="presOf" srcId="{D40B2B0B-D5DD-48A6-AD92-36BD18682F74}" destId="{C056456F-CE26-4926-962D-1815261150B5}" srcOrd="0" destOrd="0" presId="urn:microsoft.com/office/officeart/2005/8/layout/hList7"/>
    <dgm:cxn modelId="{ACF5D39D-D55B-449D-A307-9A64EFBFB164}" srcId="{E0C7BA0A-D541-45D5-8A27-297ED1F974B5}" destId="{F31B4701-2C68-47EE-A474-8FACC627BC5F}" srcOrd="0" destOrd="0" parTransId="{D9F59FE0-91B9-49BD-A9F2-DFF525FEA7D4}" sibTransId="{149D1E82-4BA7-4D68-9E49-96381569EFB2}"/>
    <dgm:cxn modelId="{B9786A4C-89DA-4344-A581-28A0AD2580FF}" type="presOf" srcId="{C4C386EF-FB19-4C46-8F06-A73D11CACFBF}" destId="{A68057E2-A345-4059-B888-3219CC81E04D}" srcOrd="1" destOrd="0" presId="urn:microsoft.com/office/officeart/2005/8/layout/hList7"/>
    <dgm:cxn modelId="{23798675-E870-4C7D-9F3A-0FE706BC4FEF}" type="presOf" srcId="{1EBE0957-849A-4D17-8CB1-0D3BB02D3D1D}" destId="{C6629739-96DA-4AD6-B13F-AA2AF64BAF90}" srcOrd="0" destOrd="0" presId="urn:microsoft.com/office/officeart/2005/8/layout/hList7"/>
    <dgm:cxn modelId="{AB6D08AC-8B45-42A1-8740-93CEA24CE60C}" srcId="{E0C7BA0A-D541-45D5-8A27-297ED1F974B5}" destId="{C4C386EF-FB19-4C46-8F06-A73D11CACFBF}" srcOrd="6" destOrd="0" parTransId="{D40CABB0-0C48-4F1D-9AE2-AE0B702D8049}" sibTransId="{C81E1A57-C2F0-4F87-B983-14BD3855366B}"/>
    <dgm:cxn modelId="{52EA22B2-AA90-4B0A-B8EA-9078ABC820DF}" type="presOf" srcId="{149D1E82-4BA7-4D68-9E49-96381569EFB2}" destId="{EFE3D9D3-4C6C-4395-8C25-1E55DE7BFE88}" srcOrd="0" destOrd="0" presId="urn:microsoft.com/office/officeart/2005/8/layout/hList7"/>
    <dgm:cxn modelId="{AC2985E6-E687-412D-AB2A-793814E39EF9}" srcId="{E0C7BA0A-D541-45D5-8A27-297ED1F974B5}" destId="{62787780-1A7C-4D29-9D73-CFF262397D93}" srcOrd="5" destOrd="0" parTransId="{F9F69039-F64C-4380-A844-1552A9F01242}" sibTransId="{6623C73F-5B16-437B-ACF6-6F510668F3F8}"/>
    <dgm:cxn modelId="{1AA1EF0B-CAE9-4038-A030-89CAA6F55B5B}" type="presOf" srcId="{87D31E82-29B4-4A9E-A909-B1390308D7A2}" destId="{2B989FDD-B3FF-48D3-9F7F-35A360B1C11E}" srcOrd="0" destOrd="0" presId="urn:microsoft.com/office/officeart/2005/8/layout/hList7"/>
    <dgm:cxn modelId="{AEAA2122-9F6B-493F-84F1-BFE2592607CB}" type="presOf" srcId="{87D31E82-29B4-4A9E-A909-B1390308D7A2}" destId="{BA51E501-9CB8-469D-89C5-324C8B512639}" srcOrd="1" destOrd="0" presId="urn:microsoft.com/office/officeart/2005/8/layout/hList7"/>
    <dgm:cxn modelId="{FD2A62A0-ED7D-4D48-9F7C-EA03AB951BCD}" type="presOf" srcId="{BA4D1FAA-5C1A-49DB-97E0-7D90534CB508}" destId="{00927A85-5783-4B2E-B3AB-9F98775D3DC9}" srcOrd="1" destOrd="0" presId="urn:microsoft.com/office/officeart/2005/8/layout/hList7"/>
    <dgm:cxn modelId="{99083DD1-C8C5-4D00-ABBC-57D8A02CE68A}" type="presOf" srcId="{CD2C3B26-2C72-4A0C-B383-BC64E464067E}" destId="{F4A854D9-2591-40CE-954A-4FF204A43CEF}" srcOrd="0" destOrd="0" presId="urn:microsoft.com/office/officeart/2005/8/layout/hList7"/>
    <dgm:cxn modelId="{84619215-78D0-4CE0-8577-1BD800D8B8E0}" type="presOf" srcId="{F31B4701-2C68-47EE-A474-8FACC627BC5F}" destId="{F4F27A6E-5B76-4123-8BDA-FB8C5DC9965A}" srcOrd="0" destOrd="0" presId="urn:microsoft.com/office/officeart/2005/8/layout/hList7"/>
    <dgm:cxn modelId="{D8F02369-6BCB-4E44-9A9B-F96D54C0F9C6}" type="presOf" srcId="{C81E1A57-C2F0-4F87-B983-14BD3855366B}" destId="{D0648EBE-3E0C-484F-88D5-4F207E61702E}" srcOrd="0" destOrd="0" presId="urn:microsoft.com/office/officeart/2005/8/layout/hList7"/>
    <dgm:cxn modelId="{072BA0D0-E730-41A9-A5BC-684E66ECA340}" type="presOf" srcId="{4A5EE776-122B-4043-9C2B-AFF817039164}" destId="{956F48DF-BA44-484C-B6E0-96D76B2AD1F2}" srcOrd="0" destOrd="0" presId="urn:microsoft.com/office/officeart/2005/8/layout/hList7"/>
    <dgm:cxn modelId="{38075D2D-41BD-4EC7-AAA4-F37ECC3F3D66}" type="presOf" srcId="{DC0F85D4-1EE4-4034-836D-5FF0CDD994FE}" destId="{A1724801-469E-465D-B47E-F80DEDF042BA}" srcOrd="1" destOrd="0" presId="urn:microsoft.com/office/officeart/2005/8/layout/hList7"/>
    <dgm:cxn modelId="{9F4DFA42-4D1D-4BD9-8AAE-6E640D667AE9}" type="presOf" srcId="{CD2C3B26-2C72-4A0C-B383-BC64E464067E}" destId="{26C74D04-8868-4EAA-ABBA-DE3E75BAF812}" srcOrd="1" destOrd="0" presId="urn:microsoft.com/office/officeart/2005/8/layout/hList7"/>
    <dgm:cxn modelId="{93FE7613-12D8-487B-B688-1C2EB6B694B7}" type="presOf" srcId="{E0C7BA0A-D541-45D5-8A27-297ED1F974B5}" destId="{9C7BA040-6DD8-4AE6-9879-AB054A4578DF}" srcOrd="0" destOrd="0" presId="urn:microsoft.com/office/officeart/2005/8/layout/hList7"/>
    <dgm:cxn modelId="{41BBE3D4-02B8-47EF-8289-4028589206CD}" srcId="{E0C7BA0A-D541-45D5-8A27-297ED1F974B5}" destId="{55422A53-4E34-4EFF-AED1-87E096D238D1}" srcOrd="2" destOrd="0" parTransId="{6A4E5A90-8738-4108-8E4A-F0CCBAD9E5D3}" sibTransId="{1EBE0957-849A-4D17-8CB1-0D3BB02D3D1D}"/>
    <dgm:cxn modelId="{7CCC1AAC-D46C-4C49-B121-ED6E593CEE1F}" type="presOf" srcId="{C4C386EF-FB19-4C46-8F06-A73D11CACFBF}" destId="{48F2E9C2-C7E4-4CA8-8332-0F3D5A5EBBEF}" srcOrd="0" destOrd="0" presId="urn:microsoft.com/office/officeart/2005/8/layout/hList7"/>
    <dgm:cxn modelId="{37C6E119-94F2-4D46-8B95-CEC62F0CDFCF}" type="presOf" srcId="{AADA8D37-C163-4253-A814-60236D2624A8}" destId="{506D67AD-E751-4740-A141-862BBF6B6E61}" srcOrd="0" destOrd="0" presId="urn:microsoft.com/office/officeart/2005/8/layout/hList7"/>
    <dgm:cxn modelId="{D131C3A5-A2B9-4217-B380-6B864662E79E}" srcId="{E0C7BA0A-D541-45D5-8A27-297ED1F974B5}" destId="{87D31E82-29B4-4A9E-A909-B1390308D7A2}" srcOrd="7" destOrd="0" parTransId="{1DF3D748-D2DB-4E70-8DE2-B80866E47C4D}" sibTransId="{7AC999B1-388A-4F6B-A66B-8F21D39756B9}"/>
    <dgm:cxn modelId="{E67B5409-1111-417F-A791-3C88645BC4EB}" srcId="{E0C7BA0A-D541-45D5-8A27-297ED1F974B5}" destId="{DC0F85D4-1EE4-4034-836D-5FF0CDD994FE}" srcOrd="1" destOrd="0" parTransId="{CDD7D9CE-F7E3-4490-91AE-BA5B75FFBC56}" sibTransId="{AADA8D37-C163-4253-A814-60236D2624A8}"/>
    <dgm:cxn modelId="{4ADDB97B-BEDB-461F-AAE7-30D9CACFBFBE}" type="presOf" srcId="{55422A53-4E34-4EFF-AED1-87E096D238D1}" destId="{9302C4D1-7494-45A8-846A-DEAE7939A11F}" srcOrd="0" destOrd="0" presId="urn:microsoft.com/office/officeart/2005/8/layout/hList7"/>
    <dgm:cxn modelId="{235584DB-766F-455D-9D3E-B2506E160454}" type="presOf" srcId="{55422A53-4E34-4EFF-AED1-87E096D238D1}" destId="{E80486D2-61C2-4A2D-A579-0B3A58BEEA4F}" srcOrd="1" destOrd="0" presId="urn:microsoft.com/office/officeart/2005/8/layout/hList7"/>
    <dgm:cxn modelId="{C6195CAE-70AC-4B72-9F98-595273C8DF0A}" type="presOf" srcId="{F31B4701-2C68-47EE-A474-8FACC627BC5F}" destId="{EB1DF99C-A085-42DC-9C03-BE537DE8AC20}" srcOrd="1" destOrd="0" presId="urn:microsoft.com/office/officeart/2005/8/layout/hList7"/>
    <dgm:cxn modelId="{857047F8-7149-4B4F-8F7E-5793911A2435}" type="presOf" srcId="{62787780-1A7C-4D29-9D73-CFF262397D93}" destId="{2F9F68A2-6DC1-4A45-ABEB-859F60969C86}" srcOrd="1" destOrd="0" presId="urn:microsoft.com/office/officeart/2005/8/layout/hList7"/>
    <dgm:cxn modelId="{D40542B8-1119-47AE-B0E5-52E80F626119}" srcId="{E0C7BA0A-D541-45D5-8A27-297ED1F974B5}" destId="{BA4D1FAA-5C1A-49DB-97E0-7D90534CB508}" srcOrd="4" destOrd="0" parTransId="{E7DABF78-B165-44F0-8C21-618D1D82B75B}" sibTransId="{D40B2B0B-D5DD-48A6-AD92-36BD18682F74}"/>
    <dgm:cxn modelId="{8F4B8188-E418-42B5-80EE-C0194447E4C1}" type="presOf" srcId="{DC0F85D4-1EE4-4034-836D-5FF0CDD994FE}" destId="{DC9C41DA-B20E-4A23-9F65-04F91962B49A}" srcOrd="0" destOrd="0" presId="urn:microsoft.com/office/officeart/2005/8/layout/hList7"/>
    <dgm:cxn modelId="{B5E65F0D-AAAC-49B1-9C79-6CDFBA7EEDAF}" type="presOf" srcId="{62787780-1A7C-4D29-9D73-CFF262397D93}" destId="{E8C0BE27-1061-4591-AD2D-054011138F2C}" srcOrd="0" destOrd="0" presId="urn:microsoft.com/office/officeart/2005/8/layout/hList7"/>
    <dgm:cxn modelId="{34C63C01-4896-4AF3-AAB3-4D61F6F75826}" type="presParOf" srcId="{9C7BA040-6DD8-4AE6-9879-AB054A4578DF}" destId="{0A2666C5-7EBB-4A2C-9A64-6036CF4191D6}" srcOrd="0" destOrd="0" presId="urn:microsoft.com/office/officeart/2005/8/layout/hList7"/>
    <dgm:cxn modelId="{F8F85458-8D9B-42FA-AC9C-8F6C9AF2A08F}" type="presParOf" srcId="{9C7BA040-6DD8-4AE6-9879-AB054A4578DF}" destId="{30F483A3-4AB1-43B2-B4E0-BA4964045EF8}" srcOrd="1" destOrd="0" presId="urn:microsoft.com/office/officeart/2005/8/layout/hList7"/>
    <dgm:cxn modelId="{FFF107A9-BB22-4A71-8255-E00A5DE2D0F5}" type="presParOf" srcId="{30F483A3-4AB1-43B2-B4E0-BA4964045EF8}" destId="{E087F2CC-E44E-4D20-814C-B1D72C78E89F}" srcOrd="0" destOrd="0" presId="urn:microsoft.com/office/officeart/2005/8/layout/hList7"/>
    <dgm:cxn modelId="{C0F70967-2404-487A-BB25-5FC2C3A7210F}" type="presParOf" srcId="{E087F2CC-E44E-4D20-814C-B1D72C78E89F}" destId="{F4F27A6E-5B76-4123-8BDA-FB8C5DC9965A}" srcOrd="0" destOrd="0" presId="urn:microsoft.com/office/officeart/2005/8/layout/hList7"/>
    <dgm:cxn modelId="{74D01320-8FD4-4679-8FCB-4C02F5761C09}" type="presParOf" srcId="{E087F2CC-E44E-4D20-814C-B1D72C78E89F}" destId="{EB1DF99C-A085-42DC-9C03-BE537DE8AC20}" srcOrd="1" destOrd="0" presId="urn:microsoft.com/office/officeart/2005/8/layout/hList7"/>
    <dgm:cxn modelId="{230FDD83-ACC9-4C9D-87A9-373062C2028F}" type="presParOf" srcId="{E087F2CC-E44E-4D20-814C-B1D72C78E89F}" destId="{8D66576E-9018-45CD-ADC9-85D09CC29DFF}" srcOrd="2" destOrd="0" presId="urn:microsoft.com/office/officeart/2005/8/layout/hList7"/>
    <dgm:cxn modelId="{BA4D03FD-0075-47C2-9478-0C61E0D99DBD}" type="presParOf" srcId="{E087F2CC-E44E-4D20-814C-B1D72C78E89F}" destId="{6E0B06C9-F7A2-4BDD-8E91-D89806DBB325}" srcOrd="3" destOrd="0" presId="urn:microsoft.com/office/officeart/2005/8/layout/hList7"/>
    <dgm:cxn modelId="{F0586875-D747-46C5-AF16-24857C6C5B81}" type="presParOf" srcId="{30F483A3-4AB1-43B2-B4E0-BA4964045EF8}" destId="{EFE3D9D3-4C6C-4395-8C25-1E55DE7BFE88}" srcOrd="1" destOrd="0" presId="urn:microsoft.com/office/officeart/2005/8/layout/hList7"/>
    <dgm:cxn modelId="{72DDC7D1-B14C-486B-B4AC-86C80ECF3B11}" type="presParOf" srcId="{30F483A3-4AB1-43B2-B4E0-BA4964045EF8}" destId="{5A9185C2-953E-478C-A31A-D5C09C82F5C3}" srcOrd="2" destOrd="0" presId="urn:microsoft.com/office/officeart/2005/8/layout/hList7"/>
    <dgm:cxn modelId="{0CAA763D-83E9-40E6-B6AD-1D48ECDD7F38}" type="presParOf" srcId="{5A9185C2-953E-478C-A31A-D5C09C82F5C3}" destId="{DC9C41DA-B20E-4A23-9F65-04F91962B49A}" srcOrd="0" destOrd="0" presId="urn:microsoft.com/office/officeart/2005/8/layout/hList7"/>
    <dgm:cxn modelId="{C61AE765-0F97-46C9-B69C-0888F5AF9C6F}" type="presParOf" srcId="{5A9185C2-953E-478C-A31A-D5C09C82F5C3}" destId="{A1724801-469E-465D-B47E-F80DEDF042BA}" srcOrd="1" destOrd="0" presId="urn:microsoft.com/office/officeart/2005/8/layout/hList7"/>
    <dgm:cxn modelId="{4B0974A4-05D6-42EF-9EB7-87CE526BE401}" type="presParOf" srcId="{5A9185C2-953E-478C-A31A-D5C09C82F5C3}" destId="{99388B94-16FF-4403-AD39-9E84D420B948}" srcOrd="2" destOrd="0" presId="urn:microsoft.com/office/officeart/2005/8/layout/hList7"/>
    <dgm:cxn modelId="{5E754AF0-3FFA-44CC-8104-EDB0C3F955DE}" type="presParOf" srcId="{5A9185C2-953E-478C-A31A-D5C09C82F5C3}" destId="{D361AA64-2AF5-4964-BC8D-83DA045E63C1}" srcOrd="3" destOrd="0" presId="urn:microsoft.com/office/officeart/2005/8/layout/hList7"/>
    <dgm:cxn modelId="{1480630F-DF35-465C-BF84-A0622FA638C3}" type="presParOf" srcId="{30F483A3-4AB1-43B2-B4E0-BA4964045EF8}" destId="{506D67AD-E751-4740-A141-862BBF6B6E61}" srcOrd="3" destOrd="0" presId="urn:microsoft.com/office/officeart/2005/8/layout/hList7"/>
    <dgm:cxn modelId="{A087ECB0-8113-4305-922B-AFD85DE9D9CE}" type="presParOf" srcId="{30F483A3-4AB1-43B2-B4E0-BA4964045EF8}" destId="{6E3716F6-5FD3-4CED-AAD3-5FD33CD53CB8}" srcOrd="4" destOrd="0" presId="urn:microsoft.com/office/officeart/2005/8/layout/hList7"/>
    <dgm:cxn modelId="{8745695B-901D-481B-8AB0-C33C5129FF8F}" type="presParOf" srcId="{6E3716F6-5FD3-4CED-AAD3-5FD33CD53CB8}" destId="{9302C4D1-7494-45A8-846A-DEAE7939A11F}" srcOrd="0" destOrd="0" presId="urn:microsoft.com/office/officeart/2005/8/layout/hList7"/>
    <dgm:cxn modelId="{956FF412-E11F-4F70-8963-0A214BF3DCE5}" type="presParOf" srcId="{6E3716F6-5FD3-4CED-AAD3-5FD33CD53CB8}" destId="{E80486D2-61C2-4A2D-A579-0B3A58BEEA4F}" srcOrd="1" destOrd="0" presId="urn:microsoft.com/office/officeart/2005/8/layout/hList7"/>
    <dgm:cxn modelId="{CFC46D44-DC4E-428C-B56E-82C7139CF9B4}" type="presParOf" srcId="{6E3716F6-5FD3-4CED-AAD3-5FD33CD53CB8}" destId="{91F25B63-D3E0-4758-90DD-3367011F6616}" srcOrd="2" destOrd="0" presId="urn:microsoft.com/office/officeart/2005/8/layout/hList7"/>
    <dgm:cxn modelId="{739AD9A1-2C00-468E-A749-CD297C5FA0A3}" type="presParOf" srcId="{6E3716F6-5FD3-4CED-AAD3-5FD33CD53CB8}" destId="{048C93FF-AA91-424F-B1AE-8E75EBD65E1B}" srcOrd="3" destOrd="0" presId="urn:microsoft.com/office/officeart/2005/8/layout/hList7"/>
    <dgm:cxn modelId="{ED9E2BA9-AEFD-40A9-9EAA-69992FEF121F}" type="presParOf" srcId="{30F483A3-4AB1-43B2-B4E0-BA4964045EF8}" destId="{C6629739-96DA-4AD6-B13F-AA2AF64BAF90}" srcOrd="5" destOrd="0" presId="urn:microsoft.com/office/officeart/2005/8/layout/hList7"/>
    <dgm:cxn modelId="{07191E19-00BA-46C1-B091-AB1E9CBB3FA0}" type="presParOf" srcId="{30F483A3-4AB1-43B2-B4E0-BA4964045EF8}" destId="{9E52C52E-845F-4E27-AB90-7B3E4B10AA30}" srcOrd="6" destOrd="0" presId="urn:microsoft.com/office/officeart/2005/8/layout/hList7"/>
    <dgm:cxn modelId="{EF5D5DEB-5D25-4B23-99F3-546BEB313141}" type="presParOf" srcId="{9E52C52E-845F-4E27-AB90-7B3E4B10AA30}" destId="{F4A854D9-2591-40CE-954A-4FF204A43CEF}" srcOrd="0" destOrd="0" presId="urn:microsoft.com/office/officeart/2005/8/layout/hList7"/>
    <dgm:cxn modelId="{73603B07-1FEE-429E-8DC5-019932A487CC}" type="presParOf" srcId="{9E52C52E-845F-4E27-AB90-7B3E4B10AA30}" destId="{26C74D04-8868-4EAA-ABBA-DE3E75BAF812}" srcOrd="1" destOrd="0" presId="urn:microsoft.com/office/officeart/2005/8/layout/hList7"/>
    <dgm:cxn modelId="{FC65AA24-240E-4043-A598-B8918B26F296}" type="presParOf" srcId="{9E52C52E-845F-4E27-AB90-7B3E4B10AA30}" destId="{A69EA11D-4C25-48A4-9CD1-F6324140A2E2}" srcOrd="2" destOrd="0" presId="urn:microsoft.com/office/officeart/2005/8/layout/hList7"/>
    <dgm:cxn modelId="{618DD518-1D12-4974-B134-5BBC9F12817F}" type="presParOf" srcId="{9E52C52E-845F-4E27-AB90-7B3E4B10AA30}" destId="{7CC52C21-1263-4215-A3E5-95EE3B1C99E3}" srcOrd="3" destOrd="0" presId="urn:microsoft.com/office/officeart/2005/8/layout/hList7"/>
    <dgm:cxn modelId="{687728F8-499B-424C-8879-DDA0C74A3357}" type="presParOf" srcId="{30F483A3-4AB1-43B2-B4E0-BA4964045EF8}" destId="{956F48DF-BA44-484C-B6E0-96D76B2AD1F2}" srcOrd="7" destOrd="0" presId="urn:microsoft.com/office/officeart/2005/8/layout/hList7"/>
    <dgm:cxn modelId="{6EA34187-41F1-4DFD-B186-3B997B799586}" type="presParOf" srcId="{30F483A3-4AB1-43B2-B4E0-BA4964045EF8}" destId="{9E61A149-2EC9-4C09-B644-497B3F0D2B41}" srcOrd="8" destOrd="0" presId="urn:microsoft.com/office/officeart/2005/8/layout/hList7"/>
    <dgm:cxn modelId="{77DF5690-9D06-403A-9F6C-9E3CB4249209}" type="presParOf" srcId="{9E61A149-2EC9-4C09-B644-497B3F0D2B41}" destId="{1ED4EC96-D390-4A7F-A171-D5934D7C2AD2}" srcOrd="0" destOrd="0" presId="urn:microsoft.com/office/officeart/2005/8/layout/hList7"/>
    <dgm:cxn modelId="{5A486AEB-711D-4D80-A000-BB086164196F}" type="presParOf" srcId="{9E61A149-2EC9-4C09-B644-497B3F0D2B41}" destId="{00927A85-5783-4B2E-B3AB-9F98775D3DC9}" srcOrd="1" destOrd="0" presId="urn:microsoft.com/office/officeart/2005/8/layout/hList7"/>
    <dgm:cxn modelId="{51715357-2EFF-4BD1-BFD1-09AAD4EA9D2C}" type="presParOf" srcId="{9E61A149-2EC9-4C09-B644-497B3F0D2B41}" destId="{749280BE-68EE-4D58-9BE0-E79D0030A0C4}" srcOrd="2" destOrd="0" presId="urn:microsoft.com/office/officeart/2005/8/layout/hList7"/>
    <dgm:cxn modelId="{D12BCB84-3336-4CBE-BC1E-3A1ECF12524A}" type="presParOf" srcId="{9E61A149-2EC9-4C09-B644-497B3F0D2B41}" destId="{E73816A5-3B71-4ED8-B152-C6FCDF7434A7}" srcOrd="3" destOrd="0" presId="urn:microsoft.com/office/officeart/2005/8/layout/hList7"/>
    <dgm:cxn modelId="{46A124AD-AD6C-4CFE-9F0F-8E10653E98C8}" type="presParOf" srcId="{30F483A3-4AB1-43B2-B4E0-BA4964045EF8}" destId="{C056456F-CE26-4926-962D-1815261150B5}" srcOrd="9" destOrd="0" presId="urn:microsoft.com/office/officeart/2005/8/layout/hList7"/>
    <dgm:cxn modelId="{ACFB2CCD-4E74-4FE2-8398-AEEAE6F1EE3D}" type="presParOf" srcId="{30F483A3-4AB1-43B2-B4E0-BA4964045EF8}" destId="{D34700B4-C755-4C0C-B86C-2E5820FC1601}" srcOrd="10" destOrd="0" presId="urn:microsoft.com/office/officeart/2005/8/layout/hList7"/>
    <dgm:cxn modelId="{9963200E-0631-415E-B871-091E33DDF50F}" type="presParOf" srcId="{D34700B4-C755-4C0C-B86C-2E5820FC1601}" destId="{E8C0BE27-1061-4591-AD2D-054011138F2C}" srcOrd="0" destOrd="0" presId="urn:microsoft.com/office/officeart/2005/8/layout/hList7"/>
    <dgm:cxn modelId="{712245BE-36B6-4A04-8B71-AC5BF03CD05F}" type="presParOf" srcId="{D34700B4-C755-4C0C-B86C-2E5820FC1601}" destId="{2F9F68A2-6DC1-4A45-ABEB-859F60969C86}" srcOrd="1" destOrd="0" presId="urn:microsoft.com/office/officeart/2005/8/layout/hList7"/>
    <dgm:cxn modelId="{76C0571F-3DB5-46AA-8960-0F88772AA38E}" type="presParOf" srcId="{D34700B4-C755-4C0C-B86C-2E5820FC1601}" destId="{D5C3B6AE-6ABB-43B0-A0B3-7FC836B00B07}" srcOrd="2" destOrd="0" presId="urn:microsoft.com/office/officeart/2005/8/layout/hList7"/>
    <dgm:cxn modelId="{F672F7C5-7541-4C6B-AC2E-D3D69F126A2D}" type="presParOf" srcId="{D34700B4-C755-4C0C-B86C-2E5820FC1601}" destId="{04D4260E-4C15-4E78-BB69-6071EAC257CB}" srcOrd="3" destOrd="0" presId="urn:microsoft.com/office/officeart/2005/8/layout/hList7"/>
    <dgm:cxn modelId="{05C45B5C-6956-42D3-83F6-26A6A42623D3}" type="presParOf" srcId="{30F483A3-4AB1-43B2-B4E0-BA4964045EF8}" destId="{37DA8034-3770-44A7-B786-62EE55E7036D}" srcOrd="11" destOrd="0" presId="urn:microsoft.com/office/officeart/2005/8/layout/hList7"/>
    <dgm:cxn modelId="{60EF25C2-E124-4355-A04E-49DEADFEBB18}" type="presParOf" srcId="{30F483A3-4AB1-43B2-B4E0-BA4964045EF8}" destId="{08371D0C-2ED8-4E81-BDFE-A40E8DCBA739}" srcOrd="12" destOrd="0" presId="urn:microsoft.com/office/officeart/2005/8/layout/hList7"/>
    <dgm:cxn modelId="{63D0F4BC-5CB9-4C20-AAAA-6CCF77E81E2A}" type="presParOf" srcId="{08371D0C-2ED8-4E81-BDFE-A40E8DCBA739}" destId="{48F2E9C2-C7E4-4CA8-8332-0F3D5A5EBBEF}" srcOrd="0" destOrd="0" presId="urn:microsoft.com/office/officeart/2005/8/layout/hList7"/>
    <dgm:cxn modelId="{7013B25A-0DED-423D-8250-FD50AE4AA801}" type="presParOf" srcId="{08371D0C-2ED8-4E81-BDFE-A40E8DCBA739}" destId="{A68057E2-A345-4059-B888-3219CC81E04D}" srcOrd="1" destOrd="0" presId="urn:microsoft.com/office/officeart/2005/8/layout/hList7"/>
    <dgm:cxn modelId="{D7FC90E4-C98A-4679-A849-077AA9C31C0C}" type="presParOf" srcId="{08371D0C-2ED8-4E81-BDFE-A40E8DCBA739}" destId="{4D8817D5-A7FC-466F-8311-91BB04CB0965}" srcOrd="2" destOrd="0" presId="urn:microsoft.com/office/officeart/2005/8/layout/hList7"/>
    <dgm:cxn modelId="{DFD0AB2B-2484-4384-BA92-5B90CC3ADF2B}" type="presParOf" srcId="{08371D0C-2ED8-4E81-BDFE-A40E8DCBA739}" destId="{47B11D08-CD2F-4494-957A-3CAE1A613913}" srcOrd="3" destOrd="0" presId="urn:microsoft.com/office/officeart/2005/8/layout/hList7"/>
    <dgm:cxn modelId="{5074E911-233E-448D-8A11-B2835BAC784F}" type="presParOf" srcId="{30F483A3-4AB1-43B2-B4E0-BA4964045EF8}" destId="{D0648EBE-3E0C-484F-88D5-4F207E61702E}" srcOrd="13" destOrd="0" presId="urn:microsoft.com/office/officeart/2005/8/layout/hList7"/>
    <dgm:cxn modelId="{992081E4-3E49-4297-A432-EF88C56074BE}" type="presParOf" srcId="{30F483A3-4AB1-43B2-B4E0-BA4964045EF8}" destId="{29CCF206-F7FA-4095-8DF5-1EA1EE24831D}" srcOrd="14" destOrd="0" presId="urn:microsoft.com/office/officeart/2005/8/layout/hList7"/>
    <dgm:cxn modelId="{BB9530AB-FA74-4272-93D0-EB43F3EB4868}" type="presParOf" srcId="{29CCF206-F7FA-4095-8DF5-1EA1EE24831D}" destId="{2B989FDD-B3FF-48D3-9F7F-35A360B1C11E}" srcOrd="0" destOrd="0" presId="urn:microsoft.com/office/officeart/2005/8/layout/hList7"/>
    <dgm:cxn modelId="{34C0F88D-E74A-49E7-974A-6F9964AFB5B1}" type="presParOf" srcId="{29CCF206-F7FA-4095-8DF5-1EA1EE24831D}" destId="{BA51E501-9CB8-469D-89C5-324C8B512639}" srcOrd="1" destOrd="0" presId="urn:microsoft.com/office/officeart/2005/8/layout/hList7"/>
    <dgm:cxn modelId="{F682D5E1-0C8F-4B34-9D79-CEE07F4695D8}" type="presParOf" srcId="{29CCF206-F7FA-4095-8DF5-1EA1EE24831D}" destId="{53D9C925-C983-41C8-8FF5-DA2DCBB1FB3E}" srcOrd="2" destOrd="0" presId="urn:microsoft.com/office/officeart/2005/8/layout/hList7"/>
    <dgm:cxn modelId="{E7D8974B-B95D-41B9-AD66-8965FFBB4AD6}" type="presParOf" srcId="{29CCF206-F7FA-4095-8DF5-1EA1EE24831D}" destId="{A77011A0-7872-48C6-8780-6C0E60A6DE4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27A6E-5B76-4123-8BDA-FB8C5DC9965A}">
      <dsp:nvSpPr>
        <dsp:cNvPr id="0" name=""/>
        <dsp:cNvSpPr/>
      </dsp:nvSpPr>
      <dsp:spPr>
        <a:xfrm>
          <a:off x="2991" y="0"/>
          <a:ext cx="899563" cy="414972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latin typeface="+mj-lt"/>
            </a:rPr>
            <a:t>NUTRITION</a:t>
          </a:r>
          <a:endParaRPr lang="en-US" sz="1000" kern="1200" dirty="0">
            <a:latin typeface="+mj-lt"/>
          </a:endParaRPr>
        </a:p>
      </dsp:txBody>
      <dsp:txXfrm>
        <a:off x="2991" y="1659890"/>
        <a:ext cx="899563" cy="1659890"/>
      </dsp:txXfrm>
    </dsp:sp>
    <dsp:sp modelId="{6E0B06C9-F7A2-4BDD-8E91-D89806DBB325}">
      <dsp:nvSpPr>
        <dsp:cNvPr id="0" name=""/>
        <dsp:cNvSpPr/>
      </dsp:nvSpPr>
      <dsp:spPr>
        <a:xfrm>
          <a:off x="29977" y="248983"/>
          <a:ext cx="845589" cy="13818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DC9C41DA-B20E-4A23-9F65-04F91962B49A}">
      <dsp:nvSpPr>
        <dsp:cNvPr id="0" name=""/>
        <dsp:cNvSpPr/>
      </dsp:nvSpPr>
      <dsp:spPr>
        <a:xfrm>
          <a:off x="929541" y="0"/>
          <a:ext cx="899563" cy="414972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mj-lt"/>
            </a:rPr>
            <a:t>EXERCISE</a:t>
          </a:r>
          <a:endParaRPr lang="en-US" sz="2000" kern="1200" dirty="0">
            <a:latin typeface="+mj-lt"/>
          </a:endParaRPr>
        </a:p>
      </dsp:txBody>
      <dsp:txXfrm>
        <a:off x="929541" y="1659890"/>
        <a:ext cx="899563" cy="1659890"/>
      </dsp:txXfrm>
    </dsp:sp>
    <dsp:sp modelId="{D361AA64-2AF5-4964-BC8D-83DA045E63C1}">
      <dsp:nvSpPr>
        <dsp:cNvPr id="0" name=""/>
        <dsp:cNvSpPr/>
      </dsp:nvSpPr>
      <dsp:spPr>
        <a:xfrm>
          <a:off x="956528" y="248983"/>
          <a:ext cx="845589" cy="13818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9302C4D1-7494-45A8-846A-DEAE7939A11F}">
      <dsp:nvSpPr>
        <dsp:cNvPr id="0" name=""/>
        <dsp:cNvSpPr/>
      </dsp:nvSpPr>
      <dsp:spPr>
        <a:xfrm>
          <a:off x="1856092" y="0"/>
          <a:ext cx="899563" cy="414972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WATER</a:t>
          </a:r>
          <a:endParaRPr lang="en-US" sz="2800" kern="1200" dirty="0">
            <a:latin typeface="+mj-lt"/>
          </a:endParaRPr>
        </a:p>
      </dsp:txBody>
      <dsp:txXfrm>
        <a:off x="1856092" y="1659890"/>
        <a:ext cx="899563" cy="1659890"/>
      </dsp:txXfrm>
    </dsp:sp>
    <dsp:sp modelId="{048C93FF-AA91-424F-B1AE-8E75EBD65E1B}">
      <dsp:nvSpPr>
        <dsp:cNvPr id="0" name=""/>
        <dsp:cNvSpPr/>
      </dsp:nvSpPr>
      <dsp:spPr>
        <a:xfrm>
          <a:off x="1883079" y="248983"/>
          <a:ext cx="845589" cy="138185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F4A854D9-2591-40CE-954A-4FF204A43CEF}">
      <dsp:nvSpPr>
        <dsp:cNvPr id="0" name=""/>
        <dsp:cNvSpPr/>
      </dsp:nvSpPr>
      <dsp:spPr>
        <a:xfrm>
          <a:off x="2782642" y="0"/>
          <a:ext cx="899563" cy="414972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mj-lt"/>
            </a:rPr>
            <a:t>SUNLIGHT</a:t>
          </a:r>
          <a:endParaRPr lang="en-US" sz="2000" kern="1200" dirty="0">
            <a:latin typeface="+mj-lt"/>
          </a:endParaRPr>
        </a:p>
      </dsp:txBody>
      <dsp:txXfrm>
        <a:off x="2782642" y="1659890"/>
        <a:ext cx="899563" cy="1659890"/>
      </dsp:txXfrm>
    </dsp:sp>
    <dsp:sp modelId="{7CC52C21-1263-4215-A3E5-95EE3B1C99E3}">
      <dsp:nvSpPr>
        <dsp:cNvPr id="0" name=""/>
        <dsp:cNvSpPr/>
      </dsp:nvSpPr>
      <dsp:spPr>
        <a:xfrm>
          <a:off x="2809629" y="248983"/>
          <a:ext cx="845589" cy="138185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1ED4EC96-D390-4A7F-A171-D5934D7C2AD2}">
      <dsp:nvSpPr>
        <dsp:cNvPr id="0" name=""/>
        <dsp:cNvSpPr/>
      </dsp:nvSpPr>
      <dsp:spPr>
        <a:xfrm>
          <a:off x="3709193" y="0"/>
          <a:ext cx="899563" cy="414972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TEMPERANCE</a:t>
          </a:r>
          <a:endParaRPr lang="en-US" sz="2400" kern="1200" dirty="0">
            <a:latin typeface="+mj-lt"/>
          </a:endParaRPr>
        </a:p>
      </dsp:txBody>
      <dsp:txXfrm>
        <a:off x="3709193" y="1659890"/>
        <a:ext cx="899563" cy="1659890"/>
      </dsp:txXfrm>
    </dsp:sp>
    <dsp:sp modelId="{E73816A5-3B71-4ED8-B152-C6FCDF7434A7}">
      <dsp:nvSpPr>
        <dsp:cNvPr id="0" name=""/>
        <dsp:cNvSpPr/>
      </dsp:nvSpPr>
      <dsp:spPr>
        <a:xfrm>
          <a:off x="3736180" y="248983"/>
          <a:ext cx="845589" cy="138185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E8C0BE27-1061-4591-AD2D-054011138F2C}">
      <dsp:nvSpPr>
        <dsp:cNvPr id="0" name=""/>
        <dsp:cNvSpPr/>
      </dsp:nvSpPr>
      <dsp:spPr>
        <a:xfrm>
          <a:off x="4635744" y="0"/>
          <a:ext cx="899563" cy="414972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AIR</a:t>
          </a:r>
          <a:endParaRPr lang="en-US" sz="2800" kern="1200" dirty="0">
            <a:latin typeface="+mj-lt"/>
          </a:endParaRPr>
        </a:p>
      </dsp:txBody>
      <dsp:txXfrm>
        <a:off x="4635744" y="1659890"/>
        <a:ext cx="899563" cy="1659890"/>
      </dsp:txXfrm>
    </dsp:sp>
    <dsp:sp modelId="{04D4260E-4C15-4E78-BB69-6071EAC257CB}">
      <dsp:nvSpPr>
        <dsp:cNvPr id="0" name=""/>
        <dsp:cNvSpPr/>
      </dsp:nvSpPr>
      <dsp:spPr>
        <a:xfrm>
          <a:off x="4662730" y="248983"/>
          <a:ext cx="845589" cy="138185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48F2E9C2-C7E4-4CA8-8332-0F3D5A5EBBEF}">
      <dsp:nvSpPr>
        <dsp:cNvPr id="0" name=""/>
        <dsp:cNvSpPr/>
      </dsp:nvSpPr>
      <dsp:spPr>
        <a:xfrm>
          <a:off x="5562294" y="0"/>
          <a:ext cx="899563" cy="414972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REST</a:t>
          </a:r>
          <a:endParaRPr lang="en-US" sz="2400" kern="1200" dirty="0">
            <a:latin typeface="+mj-lt"/>
          </a:endParaRPr>
        </a:p>
      </dsp:txBody>
      <dsp:txXfrm>
        <a:off x="5562294" y="1659890"/>
        <a:ext cx="899563" cy="1659890"/>
      </dsp:txXfrm>
    </dsp:sp>
    <dsp:sp modelId="{47B11D08-CD2F-4494-957A-3CAE1A613913}">
      <dsp:nvSpPr>
        <dsp:cNvPr id="0" name=""/>
        <dsp:cNvSpPr/>
      </dsp:nvSpPr>
      <dsp:spPr>
        <a:xfrm>
          <a:off x="5589281" y="248983"/>
          <a:ext cx="845589" cy="1381858"/>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2B989FDD-B3FF-48D3-9F7F-35A360B1C11E}">
      <dsp:nvSpPr>
        <dsp:cNvPr id="0" name=""/>
        <dsp:cNvSpPr/>
      </dsp:nvSpPr>
      <dsp:spPr>
        <a:xfrm>
          <a:off x="6488845" y="0"/>
          <a:ext cx="899563" cy="414972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TRUST</a:t>
          </a:r>
          <a:r>
            <a:rPr lang="en-US" sz="1400" kern="1200" dirty="0" smtClean="0">
              <a:latin typeface="+mj-lt"/>
            </a:rPr>
            <a:t> </a:t>
          </a:r>
          <a:r>
            <a:rPr lang="en-US" sz="2400" kern="1200" dirty="0" smtClean="0">
              <a:latin typeface="+mj-lt"/>
            </a:rPr>
            <a:t>IN GOD</a:t>
          </a:r>
          <a:endParaRPr lang="en-US" sz="2400" kern="1200" dirty="0">
            <a:latin typeface="+mj-lt"/>
          </a:endParaRPr>
        </a:p>
      </dsp:txBody>
      <dsp:txXfrm>
        <a:off x="6488845" y="1659890"/>
        <a:ext cx="899563" cy="1659890"/>
      </dsp:txXfrm>
    </dsp:sp>
    <dsp:sp modelId="{A77011A0-7872-48C6-8780-6C0E60A6DE48}">
      <dsp:nvSpPr>
        <dsp:cNvPr id="0" name=""/>
        <dsp:cNvSpPr/>
      </dsp:nvSpPr>
      <dsp:spPr>
        <a:xfrm>
          <a:off x="6515832" y="248983"/>
          <a:ext cx="845589" cy="1381858"/>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0A2666C5-7EBB-4A2C-9A64-6036CF4191D6}">
      <dsp:nvSpPr>
        <dsp:cNvPr id="0" name=""/>
        <dsp:cNvSpPr/>
      </dsp:nvSpPr>
      <dsp:spPr>
        <a:xfrm>
          <a:off x="295655" y="3319780"/>
          <a:ext cx="6800088" cy="622458"/>
        </a:xfrm>
        <a:prstGeom prst="leftRightArrow">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D7569D-9674-459E-9B13-F9420435466B}" type="datetimeFigureOut">
              <a:rPr lang="en-US" smtClean="0"/>
              <a:t>12/6/2015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9FC65C-E9E9-47CA-8258-496F013AFE73}" type="slidenum">
              <a:rPr lang="en-US" smtClean="0"/>
              <a:t>‹#›</a:t>
            </a:fld>
            <a:endParaRPr lang="en-US"/>
          </a:p>
        </p:txBody>
      </p:sp>
    </p:spTree>
    <p:extLst>
      <p:ext uri="{BB962C8B-B14F-4D97-AF65-F5344CB8AC3E}">
        <p14:creationId xmlns:p14="http://schemas.microsoft.com/office/powerpoint/2010/main" val="555269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EA6D0-AA45-427D-ABD5-6D9CA39622DA}"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BEA2C-6BD7-44E5-94F0-241ABABDE06B}" type="slidenum">
              <a:rPr lang="en-US" smtClean="0"/>
              <a:t>‹#›</a:t>
            </a:fld>
            <a:endParaRPr lang="en-US"/>
          </a:p>
        </p:txBody>
      </p:sp>
    </p:spTree>
    <p:extLst>
      <p:ext uri="{BB962C8B-B14F-4D97-AF65-F5344CB8AC3E}">
        <p14:creationId xmlns:p14="http://schemas.microsoft.com/office/powerpoint/2010/main" val="141258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12/6/2015</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12/6/2015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12/6/2015</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12/6/2015</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4970" y="306564"/>
            <a:ext cx="8229600" cy="712787"/>
          </a:xfrm>
        </p:spPr>
        <p:txBody>
          <a:bodyPr>
            <a:normAutofit/>
          </a:bodyPr>
          <a:lstStyle/>
          <a:p>
            <a:pPr eaLnBrk="1" hangingPunct="1"/>
            <a:r>
              <a:rPr lang="en-US" altLang="en-US" sz="3800" dirty="0" smtClean="0"/>
              <a:t>GOD’S LAWS OF HEALTH</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91066466"/>
              </p:ext>
            </p:extLst>
          </p:nvPr>
        </p:nvGraphicFramePr>
        <p:xfrm>
          <a:off x="914400" y="1295400"/>
          <a:ext cx="7391400" cy="414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8" name="WordArt 2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1589304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 (refrain)</a:t>
            </a:r>
            <a:endParaRPr lang="en-US" b="1" dirty="0"/>
          </a:p>
        </p:txBody>
      </p:sp>
      <p:sp>
        <p:nvSpPr>
          <p:cNvPr id="3" name="Content Placeholder 2"/>
          <p:cNvSpPr>
            <a:spLocks noGrp="1"/>
          </p:cNvSpPr>
          <p:nvPr>
            <p:ph idx="1"/>
          </p:nvPr>
        </p:nvSpPr>
        <p:spPr>
          <a:xfrm>
            <a:off x="762000" y="1143000"/>
            <a:ext cx="7543800" cy="3886200"/>
          </a:xfrm>
        </p:spPr>
        <p:txBody>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2640017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EXERCISE</a:t>
            </a:r>
          </a:p>
        </p:txBody>
      </p:sp>
      <p:sp>
        <p:nvSpPr>
          <p:cNvPr id="16387" name="Rectangle 3"/>
          <p:cNvSpPr>
            <a:spLocks noGrp="1" noChangeArrowheads="1"/>
          </p:cNvSpPr>
          <p:nvPr>
            <p:ph idx="1"/>
          </p:nvPr>
        </p:nvSpPr>
        <p:spPr>
          <a:xfrm>
            <a:off x="419100" y="914400"/>
            <a:ext cx="8001000" cy="2044733"/>
          </a:xfrm>
        </p:spPr>
        <p:txBody>
          <a:bodyPr/>
          <a:lstStyle/>
          <a:p>
            <a:pPr eaLnBrk="1" hangingPunct="1">
              <a:lnSpc>
                <a:spcPct val="80000"/>
              </a:lnSpc>
              <a:buFont typeface="Wingdings" pitchFamily="2" charset="2"/>
              <a:buNone/>
            </a:pPr>
            <a:endParaRPr lang="en-US" altLang="en-US" sz="2400" dirty="0" smtClean="0"/>
          </a:p>
          <a:p>
            <a:pPr eaLnBrk="1" hangingPunct="1">
              <a:lnSpc>
                <a:spcPct val="80000"/>
              </a:lnSpc>
            </a:pPr>
            <a:r>
              <a:rPr lang="en-US" altLang="en-US" sz="3200" dirty="0" smtClean="0"/>
              <a:t>Ex:20:9: Six days shalt thou </a:t>
            </a:r>
            <a:r>
              <a:rPr lang="en-US" altLang="en-US" sz="3200" dirty="0" err="1" smtClean="0"/>
              <a:t>labour</a:t>
            </a:r>
            <a:r>
              <a:rPr lang="en-US" altLang="en-US" sz="3200" dirty="0" smtClean="0"/>
              <a:t>, and do all thy work:</a:t>
            </a:r>
          </a:p>
          <a:p>
            <a:pPr eaLnBrk="1" hangingPunct="1">
              <a:lnSpc>
                <a:spcPct val="80000"/>
              </a:lnSpc>
            </a:pPr>
            <a:r>
              <a:rPr lang="en-US" altLang="en-US" sz="3200" dirty="0" smtClean="0"/>
              <a:t>Ex:23:12: Six days thou shalt do thy work, ...</a:t>
            </a:r>
          </a:p>
        </p:txBody>
      </p:sp>
      <p:pic>
        <p:nvPicPr>
          <p:cNvPr id="16389" name="Picture 5" descr="wor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657600"/>
            <a:ext cx="813816"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technic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657600"/>
            <a:ext cx="913855" cy="1369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mo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152" y="4267200"/>
            <a:ext cx="886047" cy="1110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canoes-boyer-379529-g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5192" y="2730533"/>
            <a:ext cx="1676400" cy="1141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j029976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4524375"/>
            <a:ext cx="1219200" cy="100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WordArt 10"/>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2722737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r>
              <a:rPr lang="en-US" sz="2400" dirty="0"/>
              <a:t>Proverb:6:6: Go to the ant, thou sluggard; consider her ways, and be wise:</a:t>
            </a:r>
          </a:p>
          <a:p>
            <a:r>
              <a:rPr lang="en-US" sz="2400" dirty="0"/>
              <a:t>Proverb:6:7: Which having no guide, overseer, or ruler,</a:t>
            </a:r>
          </a:p>
          <a:p>
            <a:r>
              <a:rPr lang="en-US" sz="2400" dirty="0"/>
              <a:t>Proverb:6:8: </a:t>
            </a:r>
            <a:r>
              <a:rPr lang="en-US" sz="2400" dirty="0" err="1"/>
              <a:t>Provideth</a:t>
            </a:r>
            <a:r>
              <a:rPr lang="en-US" sz="2400" dirty="0"/>
              <a:t> her meat in the summer, and </a:t>
            </a:r>
            <a:r>
              <a:rPr lang="en-US" sz="2400" dirty="0" err="1"/>
              <a:t>gathereth</a:t>
            </a:r>
            <a:r>
              <a:rPr lang="en-US" sz="2400" dirty="0"/>
              <a:t> her food in the harvest.</a:t>
            </a:r>
          </a:p>
          <a:p>
            <a:r>
              <a:rPr lang="en-US" sz="2400" dirty="0"/>
              <a:t>Proverb:6:9: How long wilt thou sleep, O sluggard?  when wilt thou arise out of thy sleep?</a:t>
            </a:r>
          </a:p>
          <a:p>
            <a:r>
              <a:rPr lang="en-US" sz="2400" dirty="0"/>
              <a:t>Proverb:6:10: Yet a little sleep, a little slumber, a little folding of the hands to sleep:</a:t>
            </a:r>
          </a:p>
          <a:p>
            <a:r>
              <a:rPr lang="en-US" sz="2400" dirty="0"/>
              <a:t>Proverb:6:11: So shall thy poverty come as one that </a:t>
            </a:r>
            <a:r>
              <a:rPr lang="en-US" sz="2400" dirty="0" err="1"/>
              <a:t>travelleth</a:t>
            </a:r>
            <a:r>
              <a:rPr lang="en-US" sz="2400" dirty="0"/>
              <a:t>, and thy want as an armed man</a:t>
            </a:r>
            <a:r>
              <a:rPr lang="en-US" dirty="0"/>
              <a:t>.</a:t>
            </a:r>
          </a:p>
        </p:txBody>
      </p:sp>
      <p:sp>
        <p:nvSpPr>
          <p:cNvPr id="3" name="Title 2"/>
          <p:cNvSpPr>
            <a:spLocks noGrp="1"/>
          </p:cNvSpPr>
          <p:nvPr>
            <p:ph type="title"/>
          </p:nvPr>
        </p:nvSpPr>
        <p:spPr/>
        <p:txBody>
          <a:bodyPr/>
          <a:lstStyle/>
          <a:p>
            <a:r>
              <a:rPr lang="en-US" altLang="en-US" sz="4400" dirty="0"/>
              <a:t>EXERCISE</a:t>
            </a:r>
            <a:endParaRPr lang="en-US" dirty="0"/>
          </a:p>
        </p:txBody>
      </p:sp>
    </p:spTree>
    <p:extLst>
      <p:ext uri="{BB962C8B-B14F-4D97-AF65-F5344CB8AC3E}">
        <p14:creationId xmlns:p14="http://schemas.microsoft.com/office/powerpoint/2010/main" val="146969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Joh:5:17: But Jesus answered them, My Father </a:t>
            </a:r>
            <a:r>
              <a:rPr lang="en-US" sz="2400" dirty="0" err="1"/>
              <a:t>worketh</a:t>
            </a:r>
            <a:r>
              <a:rPr lang="en-US" sz="2400" dirty="0"/>
              <a:t> hitherto, and I work</a:t>
            </a:r>
            <a:r>
              <a:rPr lang="en-US" sz="2400" dirty="0" smtClean="0"/>
              <a:t>.</a:t>
            </a:r>
          </a:p>
          <a:p>
            <a:r>
              <a:rPr lang="en-US" sz="2400" dirty="0"/>
              <a:t>M't:16:27: For the Son of man shall come in the glory of his Father with his angels; and then he shall reward every man according to his works</a:t>
            </a:r>
            <a:r>
              <a:rPr lang="en-US" sz="2400" dirty="0" smtClean="0"/>
              <a:t>.</a:t>
            </a:r>
          </a:p>
          <a:p>
            <a:r>
              <a:rPr lang="en-US" sz="2400" dirty="0"/>
              <a:t>Joh:14:12: Verily, verily, I say unto you, He that believeth on me, the works that I do shall he do also; and greater works than these shall he do; because I go unto my Father</a:t>
            </a:r>
            <a:r>
              <a:rPr lang="en-US" sz="2400" dirty="0" smtClean="0"/>
              <a:t>.</a:t>
            </a:r>
          </a:p>
          <a:p>
            <a:r>
              <a:rPr lang="en-US" sz="2400" dirty="0"/>
              <a:t>Joh:9:4: I must work the works of him that sent me, while it is day: the night cometh, when no man can work.</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2516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3900" b="1" dirty="0" smtClean="0"/>
              <a:t>EXERCISE</a:t>
            </a:r>
          </a:p>
        </p:txBody>
      </p:sp>
      <p:sp>
        <p:nvSpPr>
          <p:cNvPr id="17411" name="Rectangle 3"/>
          <p:cNvSpPr>
            <a:spLocks noGrp="1" noChangeArrowheads="1"/>
          </p:cNvSpPr>
          <p:nvPr>
            <p:ph idx="1"/>
          </p:nvPr>
        </p:nvSpPr>
        <p:spPr>
          <a:xfrm>
            <a:off x="533400" y="1371600"/>
            <a:ext cx="4562475" cy="4419600"/>
          </a:xfrm>
        </p:spPr>
        <p:txBody>
          <a:bodyPr>
            <a:normAutofit/>
          </a:bodyPr>
          <a:lstStyle/>
          <a:p>
            <a:pPr eaLnBrk="1" hangingPunct="1">
              <a:lnSpc>
                <a:spcPct val="80000"/>
              </a:lnSpc>
            </a:pPr>
            <a:r>
              <a:rPr lang="en-US" altLang="en-US" sz="2800" dirty="0" smtClean="0"/>
              <a:t>Action is a law of our being. Every organ of the body has its appointed work, upon the performance of which its development and strength depend. The normal action of all the organs gives strength and vigor, while the tendency of disuse is toward decay and death. </a:t>
            </a:r>
            <a:endParaRPr lang="en-US" altLang="en-US" sz="2400" dirty="0" smtClean="0"/>
          </a:p>
        </p:txBody>
      </p:sp>
      <p:sp>
        <p:nvSpPr>
          <p:cNvPr id="17412" name="WordArt 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pic>
        <p:nvPicPr>
          <p:cNvPr id="17413" name="Picture 5" descr="ATT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176" y="381000"/>
            <a:ext cx="1219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4176" y="2115735"/>
            <a:ext cx="1790700" cy="2430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88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900" smtClean="0"/>
              <a:t>EXERCISE</a:t>
            </a:r>
          </a:p>
        </p:txBody>
      </p:sp>
      <p:sp>
        <p:nvSpPr>
          <p:cNvPr id="18435" name="Rectangle 3"/>
          <p:cNvSpPr>
            <a:spLocks noGrp="1" noChangeArrowheads="1"/>
          </p:cNvSpPr>
          <p:nvPr>
            <p:ph idx="1"/>
          </p:nvPr>
        </p:nvSpPr>
        <p:spPr>
          <a:xfrm>
            <a:off x="228601" y="1676400"/>
            <a:ext cx="5105400" cy="4038600"/>
          </a:xfrm>
        </p:spPr>
        <p:txBody>
          <a:bodyPr>
            <a:normAutofit/>
          </a:bodyPr>
          <a:lstStyle/>
          <a:p>
            <a:pPr eaLnBrk="1" hangingPunct="1">
              <a:lnSpc>
                <a:spcPct val="80000"/>
              </a:lnSpc>
            </a:pPr>
            <a:r>
              <a:rPr lang="en-US" altLang="en-US" sz="2800" dirty="0" smtClean="0"/>
              <a:t>Bind up an arm, even for a few weeks, then free it from its bands, and you will see that it is weaker than the one you have been using moderately during the same time. Inactivity produces the same effect upon the whole muscular system. MH </a:t>
            </a:r>
            <a:r>
              <a:rPr lang="en-US" altLang="en-US" sz="2400" dirty="0" smtClean="0"/>
              <a:t>Page 237-238</a:t>
            </a:r>
          </a:p>
        </p:txBody>
      </p:sp>
      <p:sp>
        <p:nvSpPr>
          <p:cNvPr id="18436" name="WordArt 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pic>
        <p:nvPicPr>
          <p:cNvPr id="18437" name="Picture 5" descr="ATT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871"/>
            <a:ext cx="150495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1228725"/>
            <a:ext cx="3190875" cy="2200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896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SONG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9931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 (refrain)</a:t>
            </a:r>
            <a:endParaRPr lang="en-US" b="1" dirty="0"/>
          </a:p>
        </p:txBody>
      </p:sp>
      <p:sp>
        <p:nvSpPr>
          <p:cNvPr id="3" name="Content Placeholder 2"/>
          <p:cNvSpPr>
            <a:spLocks noGrp="1"/>
          </p:cNvSpPr>
          <p:nvPr>
            <p:ph idx="1"/>
          </p:nvPr>
        </p:nvSpPr>
        <p:spPr>
          <a:xfrm>
            <a:off x="762000" y="1143000"/>
            <a:ext cx="7543800" cy="3886200"/>
          </a:xfrm>
        </p:spPr>
        <p:txBody>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215790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a:t>
            </a:r>
            <a:endParaRPr lang="en-US" b="1" dirty="0"/>
          </a:p>
        </p:txBody>
      </p:sp>
      <p:sp>
        <p:nvSpPr>
          <p:cNvPr id="3" name="Content Placeholder 2"/>
          <p:cNvSpPr>
            <a:spLocks noGrp="1"/>
          </p:cNvSpPr>
          <p:nvPr>
            <p:ph idx="1"/>
          </p:nvPr>
        </p:nvSpPr>
        <p:spPr>
          <a:xfrm>
            <a:off x="457200" y="1371600"/>
            <a:ext cx="8229600" cy="3962400"/>
          </a:xfrm>
        </p:spPr>
        <p:txBody>
          <a:bodyPr/>
          <a:lstStyle/>
          <a:p>
            <a:pPr marL="0" indent="0" algn="ctr">
              <a:spcBef>
                <a:spcPts val="0"/>
              </a:spcBef>
              <a:buNone/>
            </a:pPr>
            <a:r>
              <a:rPr lang="en-US" sz="2800" dirty="0" smtClean="0"/>
              <a:t>Sunshine and fresh air,</a:t>
            </a:r>
          </a:p>
          <a:p>
            <a:pPr marL="0" indent="0" algn="ctr">
              <a:spcBef>
                <a:spcPts val="0"/>
              </a:spcBef>
              <a:buNone/>
            </a:pPr>
            <a:r>
              <a:rPr lang="en-US" sz="2800" dirty="0" smtClean="0"/>
              <a:t>Clean and wholesome food,</a:t>
            </a:r>
          </a:p>
          <a:p>
            <a:pPr marL="0" indent="0" algn="ctr">
              <a:spcBef>
                <a:spcPts val="0"/>
              </a:spcBef>
              <a:buNone/>
            </a:pPr>
            <a:r>
              <a:rPr lang="en-US" sz="2800" dirty="0"/>
              <a:t>Proper exercise,</a:t>
            </a:r>
          </a:p>
          <a:p>
            <a:pPr marL="0" indent="0" algn="ctr">
              <a:spcBef>
                <a:spcPts val="0"/>
              </a:spcBef>
              <a:buNone/>
            </a:pPr>
            <a:r>
              <a:rPr lang="en-US" sz="2800" dirty="0" smtClean="0"/>
              <a:t>Thoughts upright and good,</a:t>
            </a:r>
          </a:p>
          <a:p>
            <a:pPr marL="0" indent="0" algn="ctr">
              <a:spcBef>
                <a:spcPts val="0"/>
              </a:spcBef>
              <a:buNone/>
            </a:pPr>
            <a:r>
              <a:rPr lang="en-US" sz="2800" dirty="0" smtClean="0"/>
              <a:t>Keeps the cheeks aglow,</a:t>
            </a:r>
          </a:p>
          <a:p>
            <a:pPr marL="0" indent="0" algn="ctr">
              <a:spcBef>
                <a:spcPts val="0"/>
              </a:spcBef>
              <a:buNone/>
            </a:pPr>
            <a:r>
              <a:rPr lang="en-US" sz="2800" dirty="0" smtClean="0"/>
              <a:t>Bodies fit and strong,</a:t>
            </a:r>
          </a:p>
          <a:p>
            <a:pPr marL="0" indent="0" algn="ctr">
              <a:spcBef>
                <a:spcPts val="0"/>
              </a:spcBef>
              <a:buNone/>
            </a:pPr>
            <a:r>
              <a:rPr lang="en-US" sz="2800" dirty="0" smtClean="0"/>
              <a:t>Keep the brain alert and clean,</a:t>
            </a:r>
          </a:p>
          <a:p>
            <a:pPr marL="0" indent="0" algn="ctr">
              <a:spcBef>
                <a:spcPts val="0"/>
              </a:spcBef>
              <a:buNone/>
            </a:pPr>
            <a:r>
              <a:rPr lang="en-US" sz="2800" dirty="0" smtClean="0"/>
              <a:t>And give the heart a song!</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37681309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TotalTime>
  <Words>541</Words>
  <Application>Microsoft Office PowerPoint</Application>
  <PresentationFormat>On-screen Show (4:3)</PresentationFormat>
  <Paragraphs>66</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GOD’S LAWS OF HEALTH</vt:lpstr>
      <vt:lpstr>EXERCISE</vt:lpstr>
      <vt:lpstr>EXERCISE</vt:lpstr>
      <vt:lpstr>PowerPoint Presentation</vt:lpstr>
      <vt:lpstr>EXERCISE</vt:lpstr>
      <vt:lpstr>EXERCISE</vt:lpstr>
      <vt:lpstr>HEALTH SONG</vt:lpstr>
      <vt:lpstr>HEALTH SONG (refrain)</vt:lpstr>
      <vt:lpstr>HEALTH SONG</vt:lpstr>
      <vt:lpstr>HEALTH SONG (refrain)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LAWS OF HEALTH</dc:title>
  <dc:creator>Pritypearlie</dc:creator>
  <cp:lastModifiedBy>Pritypearlie</cp:lastModifiedBy>
  <cp:revision>5</cp:revision>
  <dcterms:created xsi:type="dcterms:W3CDTF">2015-12-06T11:00:45Z</dcterms:created>
  <dcterms:modified xsi:type="dcterms:W3CDTF">2015-12-06T13:46:24Z</dcterms:modified>
</cp:coreProperties>
</file>